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585" autoAdjust="0"/>
  </p:normalViewPr>
  <p:slideViewPr>
    <p:cSldViewPr>
      <p:cViewPr varScale="1"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4440-30B7-44A8-BE9A-2766A956D9F8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C5260-00E7-4D6E-886D-C50DAD4A3F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4440-30B7-44A8-BE9A-2766A956D9F8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C5260-00E7-4D6E-886D-C50DAD4A3F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4440-30B7-44A8-BE9A-2766A956D9F8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C5260-00E7-4D6E-886D-C50DAD4A3F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4440-30B7-44A8-BE9A-2766A956D9F8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C5260-00E7-4D6E-886D-C50DAD4A3F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4440-30B7-44A8-BE9A-2766A956D9F8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C5260-00E7-4D6E-886D-C50DAD4A3F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4440-30B7-44A8-BE9A-2766A956D9F8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C5260-00E7-4D6E-886D-C50DAD4A3F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4440-30B7-44A8-BE9A-2766A956D9F8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C5260-00E7-4D6E-886D-C50DAD4A3F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4440-30B7-44A8-BE9A-2766A956D9F8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C5260-00E7-4D6E-886D-C50DAD4A3F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4440-30B7-44A8-BE9A-2766A956D9F8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C5260-00E7-4D6E-886D-C50DAD4A3F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4440-30B7-44A8-BE9A-2766A956D9F8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C5260-00E7-4D6E-886D-C50DAD4A3F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4440-30B7-44A8-BE9A-2766A956D9F8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C5260-00E7-4D6E-886D-C50DAD4A3F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D4440-30B7-44A8-BE9A-2766A956D9F8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C5260-00E7-4D6E-886D-C50DAD4A3F2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4075113" y="5341938"/>
            <a:ext cx="4916487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65" y="0"/>
            <a:ext cx="91533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838200" y="3200400"/>
            <a:ext cx="6705600" cy="16764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Урок Мира</a:t>
            </a:r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1600200" y="533400"/>
            <a:ext cx="5257800" cy="182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Классный  час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772768" y="3429000"/>
            <a:ext cx="377379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МИР</a:t>
            </a:r>
            <a:endParaRPr lang="ru-RU" sz="1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6156176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372200" y="620688"/>
            <a:ext cx="228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1F497D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Счастье</a:t>
            </a:r>
            <a:endParaRPr 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1F497D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Мама</a:t>
            </a:r>
            <a:endParaRPr 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1F497D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Радость</a:t>
            </a:r>
            <a:endParaRPr 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1F497D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Жизнь</a:t>
            </a:r>
            <a:endParaRPr 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1F497D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Дружба</a:t>
            </a:r>
            <a:endParaRPr 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1F497D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Родина</a:t>
            </a:r>
            <a:endParaRPr 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1F497D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Дом</a:t>
            </a:r>
            <a:endParaRPr 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1F497D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Семья</a:t>
            </a:r>
            <a:endParaRPr 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95288"/>
            <a:ext cx="6096000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083212"/>
          </a:xfrm>
        </p:spPr>
        <p:txBody>
          <a:bodyPr/>
          <a:lstStyle/>
          <a:p>
            <a:r>
              <a:rPr lang="ru-RU" dirty="0" err="1" smtClean="0"/>
              <a:t>Синквейн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7776864" cy="4824536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это стихотворение из 5 строк.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строка–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существительное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(тема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строка –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прилагательных</a:t>
            </a:r>
          </a:p>
          <a:p>
            <a:pPr algn="l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строка – три глагола</a:t>
            </a:r>
          </a:p>
          <a:p>
            <a:pPr algn="l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строка -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фраза из 4-х слов, показывающая отношение к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теме</a:t>
            </a:r>
          </a:p>
          <a:p>
            <a:pPr algn="l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строка -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 слово, подчеркивающее суть разговора.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1229603"/>
            <a:ext cx="91440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Мир</a:t>
            </a:r>
            <a:endParaRPr kumimoji="0" lang="ru-RU" sz="5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Красивый, великолепный</a:t>
            </a:r>
            <a:endParaRPr kumimoji="0" lang="ru-RU" sz="5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Удивляет, поражает, радует</a:t>
            </a:r>
            <a:endParaRPr kumimoji="0" lang="ru-RU" sz="5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Помогает всем людям дружить </a:t>
            </a:r>
            <a:endParaRPr kumimoji="0" lang="ru-RU" sz="5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Счастье</a:t>
            </a:r>
            <a:endParaRPr kumimoji="0" lang="ru-RU" sz="5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2267744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518248"/>
            <a:ext cx="2339752" cy="2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1434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77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Синквейн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2014-08-31T12:55:17Z</dcterms:created>
  <dcterms:modified xsi:type="dcterms:W3CDTF">2014-08-31T13:25:37Z</dcterms:modified>
</cp:coreProperties>
</file>