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CAA-5037-42AC-944C-80C2E675738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7A-D14A-405D-81D0-4E3D8ECEDA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CAA-5037-42AC-944C-80C2E675738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7A-D14A-405D-81D0-4E3D8ECEDA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CAA-5037-42AC-944C-80C2E675738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7A-D14A-405D-81D0-4E3D8ECEDA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CAA-5037-42AC-944C-80C2E675738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7A-D14A-405D-81D0-4E3D8ECEDA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CAA-5037-42AC-944C-80C2E675738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7A-D14A-405D-81D0-4E3D8ECEDA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CAA-5037-42AC-944C-80C2E675738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7A-D14A-405D-81D0-4E3D8ECEDA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CAA-5037-42AC-944C-80C2E675738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7A-D14A-405D-81D0-4E3D8ECEDA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CAA-5037-42AC-944C-80C2E675738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7A-D14A-405D-81D0-4E3D8ECEDA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CAA-5037-42AC-944C-80C2E675738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7A-D14A-405D-81D0-4E3D8ECEDA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CAA-5037-42AC-944C-80C2E675738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7A-D14A-405D-81D0-4E3D8ECEDA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BCAA-5037-42AC-944C-80C2E675738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7A-D14A-405D-81D0-4E3D8ECEDA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4BBCAA-5037-42AC-944C-80C2E675738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698847A-D14A-405D-81D0-4E3D8ECEDA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3" cy="3584689"/>
          </a:xfrm>
        </p:spPr>
        <p:txBody>
          <a:bodyPr/>
          <a:lstStyle/>
          <a:p>
            <a:pPr algn="ctr"/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Сложение и вычитание натуральных чисел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724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6600" b="1" i="1" u="sng" dirty="0" smtClean="0"/>
              <a:t>№1</a:t>
            </a:r>
          </a:p>
          <a:p>
            <a:pPr marL="45720" indent="0">
              <a:buNone/>
            </a:pPr>
            <a:r>
              <a:rPr lang="ru-RU" sz="6600" dirty="0" smtClean="0"/>
              <a:t>11+(32+16)+27=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400149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i="1" u="sng" dirty="0" smtClean="0"/>
              <a:t>№2</a:t>
            </a:r>
          </a:p>
          <a:p>
            <a:pPr marL="45720" indent="0" algn="just">
              <a:buNone/>
            </a:pPr>
            <a:r>
              <a:rPr lang="ru-RU" sz="3600" b="1" dirty="0" smtClean="0"/>
              <a:t>Определите, какая из сумм больше, не выполняя вычислений:</a:t>
            </a:r>
          </a:p>
          <a:p>
            <a:pPr marL="45720" indent="0" algn="just">
              <a:buNone/>
            </a:pPr>
            <a:r>
              <a:rPr lang="ru-RU" sz="4400" dirty="0" smtClean="0"/>
              <a:t>218+49 или 316+51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9487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72808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i="1" u="sng" dirty="0" smtClean="0"/>
              <a:t>№ 3 </a:t>
            </a:r>
          </a:p>
          <a:p>
            <a:pPr marL="45720" indent="0" algn="just">
              <a:buNone/>
            </a:pPr>
            <a:r>
              <a:rPr lang="ru-RU" sz="3200" dirty="0" smtClean="0"/>
              <a:t>В треугольнике АВС сторона АС в 3 раза больше стороны АВ и на 3см больше стороны ВС. Найдите периметр треугольника АВС, если известно, что АВ=6см.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1799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6840760" cy="356157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3600" b="1" i="1" u="sng" dirty="0" smtClean="0"/>
              <a:t>№ 4</a:t>
            </a:r>
          </a:p>
          <a:p>
            <a:pPr marL="45720" indent="0" algn="just">
              <a:buNone/>
            </a:pPr>
            <a:r>
              <a:rPr lang="ru-RU" sz="3200" dirty="0" smtClean="0"/>
              <a:t>На огороде растут яблоки, груши и сливы. На огороде всего 36 фруктовых деревьев. Яблонь на огороде 14, груш на 3 меньше, чем яблонь. Сколько слив на огороде?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03792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8136904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3600" b="1" i="1" u="sng" dirty="0" smtClean="0"/>
              <a:t>№ 5</a:t>
            </a:r>
          </a:p>
          <a:p>
            <a:pPr marL="45720" indent="0">
              <a:buNone/>
            </a:pPr>
            <a:r>
              <a:rPr lang="ru-RU" sz="4000" dirty="0" smtClean="0"/>
              <a:t>Найдите значение выражения:</a:t>
            </a:r>
          </a:p>
          <a:p>
            <a:pPr marL="45720" indent="0">
              <a:buNone/>
            </a:pPr>
            <a:endParaRPr lang="ru-RU" sz="4000" dirty="0" smtClean="0"/>
          </a:p>
          <a:p>
            <a:pPr marL="45720" indent="0">
              <a:buNone/>
            </a:pPr>
            <a:r>
              <a:rPr lang="ru-RU" sz="4000" smtClean="0"/>
              <a:t>176-</a:t>
            </a:r>
            <a:r>
              <a:rPr lang="ru-RU" sz="4000" dirty="0" smtClean="0"/>
              <a:t>(81+23</a:t>
            </a:r>
            <a:r>
              <a:rPr lang="ru-RU" sz="4000" smtClean="0"/>
              <a:t>)+47-14=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1066005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</TotalTime>
  <Words>108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Сложение и вычитание натуральных чисел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натуральных чисел</dc:title>
  <dc:creator>ученик</dc:creator>
  <cp:lastModifiedBy>ученик</cp:lastModifiedBy>
  <cp:revision>2</cp:revision>
  <dcterms:created xsi:type="dcterms:W3CDTF">2015-10-13T07:51:05Z</dcterms:created>
  <dcterms:modified xsi:type="dcterms:W3CDTF">2015-10-13T08:02:16Z</dcterms:modified>
</cp:coreProperties>
</file>