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82" r:id="rId6"/>
    <p:sldId id="256" r:id="rId7"/>
    <p:sldId id="260" r:id="rId8"/>
    <p:sldId id="259" r:id="rId9"/>
    <p:sldId id="281" r:id="rId10"/>
    <p:sldId id="280" r:id="rId11"/>
    <p:sldId id="271" r:id="rId12"/>
    <p:sldId id="272" r:id="rId13"/>
    <p:sldId id="273" r:id="rId14"/>
    <p:sldId id="274" r:id="rId15"/>
    <p:sldId id="275" r:id="rId16"/>
    <p:sldId id="283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4" autoAdjust="0"/>
  </p:normalViewPr>
  <p:slideViewPr>
    <p:cSldViewPr>
      <p:cViewPr varScale="1">
        <p:scale>
          <a:sx n="63" d="100"/>
          <a:sy n="63" d="100"/>
        </p:scale>
        <p:origin x="-8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9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2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4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3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3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1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9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7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9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5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6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6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8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1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2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9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9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0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8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9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4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0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8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0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7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1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65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65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31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73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09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82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07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50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54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142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34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070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51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3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5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4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06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68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3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20.10.2015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1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FE87-F262-4A26-A9C5-3C0F9B80A03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7" y="2074562"/>
            <a:ext cx="6698704" cy="150683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Назовите тему урока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25" y="2214563"/>
            <a:ext cx="2357438" cy="21431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3898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660624" y="2492896"/>
            <a:ext cx="1679128" cy="158645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8082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5000" accel="29000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341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1196752"/>
            <a:ext cx="7202760" cy="4714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+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+ 14 =                  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Выполните по образцу.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23 + 49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(23 + 49)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72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38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+ 27 = (38 + 27)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65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+ 54 + 27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(54 + 27)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+ 81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176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+ 24 = (176 + 24)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200 +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92" y="2276872"/>
            <a:ext cx="20697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/>
              <a:t>(56 + 14) +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5239800" y="2276872"/>
            <a:ext cx="13644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х</a:t>
            </a:r>
          </a:p>
        </p:txBody>
      </p:sp>
    </p:spTree>
    <p:extLst>
      <p:ext uri="{BB962C8B-B14F-4D97-AF65-F5344CB8AC3E}">
        <p14:creationId xmlns:p14="http://schemas.microsoft.com/office/powerpoint/2010/main" val="25967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№ 348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Токарь выполнил заказ на изготовление одинаковых деталей за три дня. В первый день он изготовил 23 детали, а во второй день – на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ru-RU" dirty="0" smtClean="0"/>
              <a:t>деталей больше, чем в первый день, а в третий день – на 4 детали меньше, чем в первый день. Сколько деталей изготовил токарь за эти три дня? Составьте выражение для решения задачи и найдите его значение при </a:t>
            </a:r>
            <a:r>
              <a:rPr lang="en-US" b="1" i="1" dirty="0" smtClean="0"/>
              <a:t>b</a:t>
            </a:r>
            <a:r>
              <a:rPr lang="ru-RU" dirty="0" smtClean="0"/>
              <a:t> = 7 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i="1" dirty="0" smtClean="0"/>
              <a:t>b</a:t>
            </a:r>
            <a:r>
              <a:rPr lang="ru-RU" dirty="0" smtClean="0"/>
              <a:t>= </a:t>
            </a:r>
            <a:r>
              <a:rPr lang="en-US" dirty="0" smtClean="0"/>
              <a:t>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149080"/>
            <a:ext cx="535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I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II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III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68" y="4149080"/>
            <a:ext cx="20778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latin typeface="Cambria" panose="02040503050406030204" pitchFamily="18" charset="0"/>
              </a:rPr>
              <a:t>23</a:t>
            </a:r>
            <a:r>
              <a:rPr lang="ru-RU" sz="2800" dirty="0" smtClean="0">
                <a:latin typeface="Cambria" panose="02040503050406030204" pitchFamily="18" charset="0"/>
              </a:rPr>
              <a:t> д.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Cambria" panose="02040503050406030204" pitchFamily="18" charset="0"/>
              </a:rPr>
              <a:t>?, на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</a:rPr>
              <a:t>д.</a:t>
            </a:r>
            <a:r>
              <a:rPr lang="en-US" sz="2800" dirty="0" smtClean="0">
                <a:latin typeface="Cambria" panose="02040503050406030204" pitchFamily="18" charset="0"/>
              </a:rPr>
              <a:t> &gt;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Cambria" panose="02040503050406030204" pitchFamily="18" charset="0"/>
              </a:rPr>
              <a:t>?, на 4 д. </a:t>
            </a:r>
            <a:r>
              <a:rPr lang="en-US" sz="2800" dirty="0" smtClean="0">
                <a:latin typeface="Cambria" panose="02040503050406030204" pitchFamily="18" charset="0"/>
              </a:rPr>
              <a:t>&lt;</a:t>
            </a:r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7" name="Соединительная линия уступом 6"/>
          <p:cNvCxnSpPr>
            <a:stCxn id="5" idx="3"/>
          </p:cNvCxnSpPr>
          <p:nvPr/>
        </p:nvCxnSpPr>
        <p:spPr>
          <a:xfrm flipH="1" flipV="1">
            <a:off x="2267747" y="4365110"/>
            <a:ext cx="813334" cy="507245"/>
          </a:xfrm>
          <a:prstGeom prst="bentConnector3">
            <a:avLst>
              <a:gd name="adj1" fmla="val -2810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0800000">
            <a:off x="3563888" y="4365110"/>
            <a:ext cx="1152128" cy="893479"/>
          </a:xfrm>
          <a:prstGeom prst="bentConnector3">
            <a:avLst>
              <a:gd name="adj1" fmla="val -2462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авая фигурная скобка 39"/>
          <p:cNvSpPr/>
          <p:nvPr/>
        </p:nvSpPr>
        <p:spPr>
          <a:xfrm>
            <a:off x="5663552" y="4229563"/>
            <a:ext cx="348608" cy="13045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89891" y="454919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 д.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47800"/>
            <a:ext cx="8712968" cy="4572000"/>
          </a:xfrm>
        </p:spPr>
        <p:txBody>
          <a:bodyPr/>
          <a:lstStyle/>
          <a:p>
            <a:r>
              <a:rPr lang="ru-RU" dirty="0" smtClean="0"/>
              <a:t>Составьте выражение для решения задачи и найдите его значение:</a:t>
            </a:r>
          </a:p>
          <a:p>
            <a:pPr marL="0" indent="0">
              <a:buNone/>
            </a:pPr>
            <a:r>
              <a:rPr lang="ru-RU" dirty="0" smtClean="0"/>
              <a:t>«В треугольнике </a:t>
            </a:r>
            <a:r>
              <a:rPr lang="ru-RU" i="1" dirty="0" smtClean="0"/>
              <a:t>АВС</a:t>
            </a:r>
            <a:r>
              <a:rPr lang="ru-RU" dirty="0" smtClean="0"/>
              <a:t> длина стороны </a:t>
            </a:r>
            <a:r>
              <a:rPr lang="ru-RU" i="1" dirty="0" smtClean="0"/>
              <a:t>АВ</a:t>
            </a:r>
            <a:r>
              <a:rPr lang="ru-RU" dirty="0" smtClean="0"/>
              <a:t> равна 5 см, сторона </a:t>
            </a:r>
            <a:r>
              <a:rPr lang="ru-RU" i="1" dirty="0" smtClean="0"/>
              <a:t>ВС</a:t>
            </a:r>
            <a:r>
              <a:rPr lang="ru-RU" dirty="0" smtClean="0"/>
              <a:t> длиннее стороны </a:t>
            </a:r>
            <a:r>
              <a:rPr lang="ru-RU" i="1" dirty="0" smtClean="0"/>
              <a:t>АВ</a:t>
            </a:r>
            <a:r>
              <a:rPr lang="ru-RU" dirty="0" smtClean="0"/>
              <a:t> на 8 см, а длина стороны </a:t>
            </a:r>
            <a:r>
              <a:rPr lang="ru-RU" i="1" dirty="0" smtClean="0"/>
              <a:t>АС</a:t>
            </a:r>
            <a:r>
              <a:rPr lang="ru-RU" dirty="0" smtClean="0"/>
              <a:t> меньше суммы длин сторон </a:t>
            </a:r>
            <a:r>
              <a:rPr lang="ru-RU" i="1" dirty="0" smtClean="0"/>
              <a:t>АВ</a:t>
            </a:r>
            <a:r>
              <a:rPr lang="ru-RU" dirty="0" smtClean="0"/>
              <a:t> и </a:t>
            </a:r>
            <a:r>
              <a:rPr lang="ru-RU" i="1" dirty="0" smtClean="0"/>
              <a:t>ВС</a:t>
            </a:r>
            <a:r>
              <a:rPr lang="ru-RU" dirty="0" smtClean="0"/>
              <a:t> на </a:t>
            </a:r>
            <a:r>
              <a:rPr lang="ru-RU" b="1" i="1" dirty="0" smtClean="0"/>
              <a:t>а</a:t>
            </a:r>
            <a:r>
              <a:rPr lang="ru-RU" dirty="0" smtClean="0"/>
              <a:t> см. Найдите периметр треугольника.»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7211" y="4293096"/>
            <a:ext cx="628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АВ</a:t>
            </a:r>
          </a:p>
          <a:p>
            <a:r>
              <a:rPr lang="ru-RU" sz="2800" i="1" dirty="0" smtClean="0"/>
              <a:t>ВС</a:t>
            </a:r>
          </a:p>
          <a:p>
            <a:r>
              <a:rPr lang="ru-RU" sz="2800" i="1" dirty="0" smtClean="0"/>
              <a:t>АС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54902" y="4315872"/>
            <a:ext cx="2626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-5 см</a:t>
            </a:r>
          </a:p>
          <a:p>
            <a:r>
              <a:rPr lang="ru-RU" sz="2800" dirty="0" smtClean="0"/>
              <a:t>- ? см, на 8 см </a:t>
            </a:r>
            <a:r>
              <a:rPr lang="en-US" sz="2800" dirty="0" smtClean="0"/>
              <a:t>&gt;</a:t>
            </a:r>
          </a:p>
          <a:p>
            <a:r>
              <a:rPr lang="ru-RU" sz="2800" dirty="0" smtClean="0"/>
              <a:t>- ? см, на </a:t>
            </a:r>
            <a:r>
              <a:rPr lang="ru-RU" sz="2800" b="1" i="1" dirty="0" smtClean="0"/>
              <a:t>а</a:t>
            </a:r>
            <a:r>
              <a:rPr lang="ru-RU" sz="2800" dirty="0" smtClean="0"/>
              <a:t> см </a:t>
            </a:r>
            <a:r>
              <a:rPr lang="en-US" sz="2800" dirty="0" smtClean="0"/>
              <a:t>&lt;</a:t>
            </a:r>
            <a:endParaRPr lang="ru-RU" sz="2800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H="1" flipV="1">
            <a:off x="2684958" y="4509125"/>
            <a:ext cx="806922" cy="476468"/>
          </a:xfrm>
          <a:prstGeom prst="bentConnector3">
            <a:avLst>
              <a:gd name="adj1" fmla="val -283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0800000">
            <a:off x="5053778" y="4724064"/>
            <a:ext cx="806922" cy="721160"/>
          </a:xfrm>
          <a:prstGeom prst="bentConnector3">
            <a:avLst>
              <a:gd name="adj1" fmla="val -5824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>
            <a:off x="3995936" y="4439758"/>
            <a:ext cx="348608" cy="5686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44544" y="441420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? д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588224" y="4293096"/>
            <a:ext cx="348608" cy="13045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90110" y="464503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 д.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9" grpId="0" animBg="1"/>
      <p:bldP spid="10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&amp;Scy;&amp;Mcy;&amp;Acy;&amp;Jcy;&amp;Lcy;&amp;Icy;&amp;Kcy;&amp;Icy; &amp;Vcy;&amp;IEcy;&amp;Scy;&amp;IEcy;&amp;Lcy;&amp;Ycy;&amp;IEcy; &amp;Pcy;&amp;Rcy;&amp;Icy;&amp;Kcy;&amp;Ocy;&amp;Lcy;&amp;SOFTcy;&amp;Ncy;&amp;Ycy;&amp;IEcy; &amp;Kcy;&amp;Lcy;&amp;Acy;&amp;Scy;&amp;Scy;&amp;Ncy;&amp;Ycy;&amp;IE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5108"/>
            <a:ext cx="1263650" cy="12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96" y="1196752"/>
            <a:ext cx="8519952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Назовите тему урока.</a:t>
            </a:r>
          </a:p>
          <a:p>
            <a:r>
              <a:rPr lang="ru-RU" dirty="0" smtClean="0"/>
              <a:t>Расскажите, чему вы научились.</a:t>
            </a:r>
          </a:p>
          <a:p>
            <a:r>
              <a:rPr lang="ru-RU" dirty="0" smtClean="0"/>
              <a:t>С какими трудностями вы столкнулись?</a:t>
            </a:r>
          </a:p>
          <a:p>
            <a:r>
              <a:rPr lang="ru-RU" dirty="0" smtClean="0"/>
              <a:t>Как преодолеть эти трудности?</a:t>
            </a:r>
          </a:p>
          <a:p>
            <a:r>
              <a:rPr lang="ru-RU" dirty="0" smtClean="0"/>
              <a:t>Оцените свою деятельность на уроке: нарисуйте в своей тетради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если всё понятно-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если некоторые задания вызвали трудности–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если ничего не понял –</a:t>
            </a:r>
            <a:endParaRPr lang="ru-RU" dirty="0"/>
          </a:p>
        </p:txBody>
      </p:sp>
      <p:pic>
        <p:nvPicPr>
          <p:cNvPr id="10242" name="Picture 2" descr="C:\Users\User\Pictures\grust-2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Pictures\smailiki-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55455"/>
            <a:ext cx="1586607" cy="15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061683">
            <a:off x="755576" y="292494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урок!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726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700809"/>
            <a:ext cx="6491147" cy="237626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Буквенная запись свойств сложения и вычитания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877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3416"/>
              </p:ext>
            </p:extLst>
          </p:nvPr>
        </p:nvGraphicFramePr>
        <p:xfrm>
          <a:off x="467544" y="548680"/>
          <a:ext cx="8136904" cy="527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Свойства сложения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Свойства вычитания</a:t>
                      </a:r>
                      <a:endParaRPr lang="ru-RU" sz="2800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Переместительное</a:t>
                      </a:r>
                    </a:p>
                    <a:p>
                      <a:r>
                        <a:rPr lang="ru-RU" sz="2800" dirty="0" smtClean="0"/>
                        <a:t>свойство: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Вычитание суммы из числа:</a:t>
                      </a:r>
                      <a:endParaRPr lang="ru-RU" sz="2800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Сочетательное свойство: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Вычитание числа из суммы:</a:t>
                      </a:r>
                      <a:endParaRPr lang="ru-RU" sz="2800" dirty="0"/>
                    </a:p>
                  </a:txBody>
                  <a:tcPr/>
                </a:tc>
              </a:tr>
              <a:tr h="13180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Свойство нуля: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Свойства нуля: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6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1" t="6730" r="16884" b="7692"/>
          <a:stretch/>
        </p:blipFill>
        <p:spPr bwMode="auto">
          <a:xfrm>
            <a:off x="136477" y="260648"/>
            <a:ext cx="8911989" cy="62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№ 338, </a:t>
            </a:r>
            <a:r>
              <a:rPr lang="ru-RU" dirty="0" smtClean="0"/>
              <a:t>№ 339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(работаем </a:t>
            </a:r>
            <a:r>
              <a:rPr lang="ru-RU" dirty="0"/>
              <a:t>в парах)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6310464" cy="197946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Гимнастика для глаз</a:t>
            </a:r>
            <a:endParaRPr lang="ru-RU" sz="4800" dirty="0"/>
          </a:p>
        </p:txBody>
      </p:sp>
      <p:pic>
        <p:nvPicPr>
          <p:cNvPr id="3" name="mystic-diversions-late-summer-rain-(mp3crazy.ru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0" y="214313"/>
            <a:ext cx="1785938" cy="1643062"/>
          </a:xfrm>
          <a:prstGeom prst="ellipse">
            <a:avLst/>
          </a:prstGeom>
          <a:solidFill>
            <a:srgbClr val="0CD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072063"/>
            <a:ext cx="1428750" cy="1414462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50" y="142875"/>
            <a:ext cx="1428750" cy="1214438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7500938" y="5286375"/>
            <a:ext cx="1500187" cy="1428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95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8033 -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5000625"/>
            <a:ext cx="1785937" cy="1643063"/>
          </a:xfrm>
          <a:prstGeom prst="ellipse">
            <a:avLst/>
          </a:prstGeom>
          <a:solidFill>
            <a:srgbClr val="0CD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8063" y="285750"/>
            <a:ext cx="1428750" cy="1414463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7572375" y="5286375"/>
            <a:ext cx="1428750" cy="1214438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214313" y="214313"/>
            <a:ext cx="1500187" cy="1428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5274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77969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7351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945E-18 L -0.7875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8 -0.71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25" y="2214563"/>
            <a:ext cx="2357438" cy="21431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69541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401</TotalTime>
  <Words>378</Words>
  <Application>Microsoft Office PowerPoint</Application>
  <PresentationFormat>Экран (4:3)</PresentationFormat>
  <Paragraphs>55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Tradeshow</vt:lpstr>
      <vt:lpstr>1_Tradeshow</vt:lpstr>
      <vt:lpstr>2_Tradeshow</vt:lpstr>
      <vt:lpstr>3_Tradeshow</vt:lpstr>
      <vt:lpstr>Легкий дым</vt:lpstr>
      <vt:lpstr>Назовите тему урока</vt:lpstr>
      <vt:lpstr>Буквенная запись свойств сложения и вычитания</vt:lpstr>
      <vt:lpstr>Презентация PowerPoint</vt:lpstr>
      <vt:lpstr>Презентация PowerPoint</vt:lpstr>
      <vt:lpstr>№ 338, № 339 (работаем в парах)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 341</vt:lpstr>
      <vt:lpstr>№ 348</vt:lpstr>
      <vt:lpstr>Задача</vt:lpstr>
      <vt:lpstr>Подведем итоги</vt:lpstr>
      <vt:lpstr>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Kostia</cp:lastModifiedBy>
  <cp:revision>32</cp:revision>
  <dcterms:created xsi:type="dcterms:W3CDTF">2014-10-12T15:09:04Z</dcterms:created>
  <dcterms:modified xsi:type="dcterms:W3CDTF">2015-10-20T17:22:48Z</dcterms:modified>
</cp:coreProperties>
</file>