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72" r:id="rId2"/>
    <p:sldId id="288" r:id="rId3"/>
    <p:sldId id="289" r:id="rId4"/>
    <p:sldId id="290" r:id="rId5"/>
    <p:sldId id="273" r:id="rId6"/>
    <p:sldId id="286" r:id="rId7"/>
    <p:sldId id="279" r:id="rId8"/>
    <p:sldId id="284" r:id="rId9"/>
    <p:sldId id="275" r:id="rId10"/>
    <p:sldId id="276" r:id="rId11"/>
    <p:sldId id="277" r:id="rId12"/>
    <p:sldId id="274" r:id="rId13"/>
    <p:sldId id="278" r:id="rId14"/>
    <p:sldId id="285" r:id="rId15"/>
    <p:sldId id="281" r:id="rId16"/>
    <p:sldId id="287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6" autoAdjust="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DC582-149F-45F2-B704-BF266BDD507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01657B-E36F-477A-9599-8EE48780BE76}">
      <dgm:prSet phldrT="[Текст]"/>
      <dgm:spPr/>
      <dgm:t>
        <a:bodyPr/>
        <a:lstStyle/>
        <a:p>
          <a:r>
            <a:rPr lang="ru-RU" dirty="0" smtClean="0"/>
            <a:t>По форме корни делятся :</a:t>
          </a:r>
          <a:endParaRPr lang="ru-RU" dirty="0"/>
        </a:p>
      </dgm:t>
    </dgm:pt>
    <dgm:pt modelId="{E4B28733-D2A3-4D17-B265-B007DE47E345}" type="parTrans" cxnId="{A4CC9E81-B85E-40C9-B859-BA547A5AE84E}">
      <dgm:prSet/>
      <dgm:spPr/>
      <dgm:t>
        <a:bodyPr/>
        <a:lstStyle/>
        <a:p>
          <a:endParaRPr lang="ru-RU"/>
        </a:p>
      </dgm:t>
    </dgm:pt>
    <dgm:pt modelId="{C36E91FB-3F75-48A7-B942-7DC0C8C1B165}" type="sibTrans" cxnId="{A4CC9E81-B85E-40C9-B859-BA547A5AE84E}">
      <dgm:prSet/>
      <dgm:spPr/>
      <dgm:t>
        <a:bodyPr/>
        <a:lstStyle/>
        <a:p>
          <a:endParaRPr lang="ru-RU"/>
        </a:p>
      </dgm:t>
    </dgm:pt>
    <dgm:pt modelId="{FFAD7EDE-456A-4193-B043-1210ED7D9B9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FDBF5D9-B820-4E93-9B81-05A432851E35}" type="parTrans" cxnId="{C7549707-48AF-4FDD-9772-C874DCB2A60C}">
      <dgm:prSet/>
      <dgm:spPr/>
      <dgm:t>
        <a:bodyPr/>
        <a:lstStyle/>
        <a:p>
          <a:endParaRPr lang="ru-RU"/>
        </a:p>
      </dgm:t>
    </dgm:pt>
    <dgm:pt modelId="{1559162D-D0D0-405F-87A6-AF156235EB55}" type="sibTrans" cxnId="{C7549707-48AF-4FDD-9772-C874DCB2A60C}">
      <dgm:prSet/>
      <dgm:spPr/>
      <dgm:t>
        <a:bodyPr/>
        <a:lstStyle/>
        <a:p>
          <a:endParaRPr lang="ru-RU"/>
        </a:p>
      </dgm:t>
    </dgm:pt>
    <dgm:pt modelId="{71224493-630B-43EB-8491-567147C7688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43A94FC-3740-4AEB-BDE7-48B29D40152B}" type="parTrans" cxnId="{89C505F6-038B-4D82-BA68-13E07DD16A18}">
      <dgm:prSet/>
      <dgm:spPr/>
      <dgm:t>
        <a:bodyPr/>
        <a:lstStyle/>
        <a:p>
          <a:endParaRPr lang="ru-RU"/>
        </a:p>
      </dgm:t>
    </dgm:pt>
    <dgm:pt modelId="{42DCAC5B-4BD3-4E2F-9681-BB7EB737DBF3}" type="sibTrans" cxnId="{89C505F6-038B-4D82-BA68-13E07DD16A18}">
      <dgm:prSet/>
      <dgm:spPr/>
      <dgm:t>
        <a:bodyPr/>
        <a:lstStyle/>
        <a:p>
          <a:endParaRPr lang="ru-RU"/>
        </a:p>
      </dgm:t>
    </dgm:pt>
    <dgm:pt modelId="{FF198666-7ED9-4770-A108-09999B5FEFB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D09CE8B-4A06-4152-9105-D4DD8A12954C}" type="parTrans" cxnId="{F63858DC-2E69-48BA-B9D6-CFBC03ACE959}">
      <dgm:prSet/>
      <dgm:spPr/>
      <dgm:t>
        <a:bodyPr/>
        <a:lstStyle/>
        <a:p>
          <a:endParaRPr lang="ru-RU"/>
        </a:p>
      </dgm:t>
    </dgm:pt>
    <dgm:pt modelId="{B7C25B7E-B386-4585-A661-BAB10AB30215}" type="sibTrans" cxnId="{F63858DC-2E69-48BA-B9D6-CFBC03ACE959}">
      <dgm:prSet/>
      <dgm:spPr/>
      <dgm:t>
        <a:bodyPr/>
        <a:lstStyle/>
        <a:p>
          <a:endParaRPr lang="ru-RU"/>
        </a:p>
      </dgm:t>
    </dgm:pt>
    <dgm:pt modelId="{6CB72262-B116-4E97-9901-B47F9C13E59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33A8EDB-23DD-4360-8E77-F145FEEC7F1F}" type="parTrans" cxnId="{2407849D-E145-49A1-979F-6A606339E41A}">
      <dgm:prSet/>
      <dgm:spPr/>
      <dgm:t>
        <a:bodyPr/>
        <a:lstStyle/>
        <a:p>
          <a:endParaRPr lang="ru-RU"/>
        </a:p>
      </dgm:t>
    </dgm:pt>
    <dgm:pt modelId="{B3B444C6-AF63-4C9C-8CFC-9E14915D999A}" type="sibTrans" cxnId="{2407849D-E145-49A1-979F-6A606339E41A}">
      <dgm:prSet/>
      <dgm:spPr/>
      <dgm:t>
        <a:bodyPr/>
        <a:lstStyle/>
        <a:p>
          <a:endParaRPr lang="ru-RU"/>
        </a:p>
      </dgm:t>
    </dgm:pt>
    <dgm:pt modelId="{581D59E5-AE01-4719-B333-12D36763D37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75992DF-DC45-4FBD-ACA0-1984888D2703}" type="parTrans" cxnId="{162B571D-ACC6-440E-A4BD-00FC1496AB3C}">
      <dgm:prSet/>
      <dgm:spPr/>
      <dgm:t>
        <a:bodyPr/>
        <a:lstStyle/>
        <a:p>
          <a:endParaRPr lang="ru-RU"/>
        </a:p>
      </dgm:t>
    </dgm:pt>
    <dgm:pt modelId="{BC04E490-2A4A-4146-98E6-6D3B3B1F222F}" type="sibTrans" cxnId="{162B571D-ACC6-440E-A4BD-00FC1496AB3C}">
      <dgm:prSet/>
      <dgm:spPr/>
      <dgm:t>
        <a:bodyPr/>
        <a:lstStyle/>
        <a:p>
          <a:endParaRPr lang="ru-RU"/>
        </a:p>
      </dgm:t>
    </dgm:pt>
    <dgm:pt modelId="{A565EA3A-E73A-4D7E-9552-602A4CDC58C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C05DBAB-30FA-41B6-8379-CD914DBAF0D5}" type="parTrans" cxnId="{DC7F00FB-A886-4320-A5A0-57CCE5998A27}">
      <dgm:prSet/>
      <dgm:spPr/>
      <dgm:t>
        <a:bodyPr/>
        <a:lstStyle/>
        <a:p>
          <a:endParaRPr lang="ru-RU"/>
        </a:p>
      </dgm:t>
    </dgm:pt>
    <dgm:pt modelId="{A5186CAA-0012-484D-BF8B-39BD1AF55D8D}" type="sibTrans" cxnId="{DC7F00FB-A886-4320-A5A0-57CCE5998A27}">
      <dgm:prSet/>
      <dgm:spPr/>
      <dgm:t>
        <a:bodyPr/>
        <a:lstStyle/>
        <a:p>
          <a:endParaRPr lang="ru-RU"/>
        </a:p>
      </dgm:t>
    </dgm:pt>
    <dgm:pt modelId="{8A4EEFA7-6865-42CB-9E69-72A63E14C0FD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285D587-7D7F-4765-972D-8145C0FF16FE}" type="parTrans" cxnId="{25A879B4-FFF0-4B5A-8818-99B89D87B47A}">
      <dgm:prSet/>
      <dgm:spPr/>
      <dgm:t>
        <a:bodyPr/>
        <a:lstStyle/>
        <a:p>
          <a:endParaRPr lang="ru-RU"/>
        </a:p>
      </dgm:t>
    </dgm:pt>
    <dgm:pt modelId="{2620CE99-7C54-4CCE-BEF8-D9C1A9F26287}" type="sibTrans" cxnId="{25A879B4-FFF0-4B5A-8818-99B89D87B47A}">
      <dgm:prSet/>
      <dgm:spPr/>
      <dgm:t>
        <a:bodyPr/>
        <a:lstStyle/>
        <a:p>
          <a:endParaRPr lang="ru-RU"/>
        </a:p>
      </dgm:t>
    </dgm:pt>
    <dgm:pt modelId="{88C04946-7D2A-41E8-9890-EB0B23D2E81A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B332B7F-D2B7-4F1F-9A17-E5A9C1AC1142}" type="parTrans" cxnId="{CBF2124C-A3BA-4120-BFDF-692A2EFCB989}">
      <dgm:prSet/>
      <dgm:spPr/>
      <dgm:t>
        <a:bodyPr/>
        <a:lstStyle/>
        <a:p>
          <a:endParaRPr lang="ru-RU"/>
        </a:p>
      </dgm:t>
    </dgm:pt>
    <dgm:pt modelId="{DEABD8C6-5A56-4CDC-81E2-72E67E2B8B69}" type="sibTrans" cxnId="{CBF2124C-A3BA-4120-BFDF-692A2EFCB989}">
      <dgm:prSet/>
      <dgm:spPr/>
      <dgm:t>
        <a:bodyPr/>
        <a:lstStyle/>
        <a:p>
          <a:endParaRPr lang="ru-RU"/>
        </a:p>
      </dgm:t>
    </dgm:pt>
    <dgm:pt modelId="{5C79B746-E14D-4FD5-8BC0-3DE0A52DCDCF}" type="pres">
      <dgm:prSet presAssocID="{386DC582-149F-45F2-B704-BF266BDD50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E5B205-6BE8-421A-99DA-3372DDD13C77}" type="pres">
      <dgm:prSet presAssocID="{D901657B-E36F-477A-9599-8EE48780BE76}" presName="hierRoot1" presStyleCnt="0">
        <dgm:presLayoutVars>
          <dgm:hierBranch val="init"/>
        </dgm:presLayoutVars>
      </dgm:prSet>
      <dgm:spPr/>
    </dgm:pt>
    <dgm:pt modelId="{A18052DF-3883-4F89-B9B9-5A845DC3E43A}" type="pres">
      <dgm:prSet presAssocID="{D901657B-E36F-477A-9599-8EE48780BE76}" presName="rootComposite1" presStyleCnt="0"/>
      <dgm:spPr/>
    </dgm:pt>
    <dgm:pt modelId="{72B9D7E3-B8A9-4ED1-ABDB-D87B701416AA}" type="pres">
      <dgm:prSet presAssocID="{D901657B-E36F-477A-9599-8EE48780BE76}" presName="rootText1" presStyleLbl="node0" presStyleIdx="0" presStyleCnt="1" custScaleX="281158" custScaleY="213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5028B-81D6-42B7-9817-D51D1F82F5C0}" type="pres">
      <dgm:prSet presAssocID="{D901657B-E36F-477A-9599-8EE48780BE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BDBE1B-D3CB-431F-9354-17566166C372}" type="pres">
      <dgm:prSet presAssocID="{D901657B-E36F-477A-9599-8EE48780BE76}" presName="hierChild2" presStyleCnt="0"/>
      <dgm:spPr/>
    </dgm:pt>
    <dgm:pt modelId="{204DA204-B9B0-418B-956F-C5BDB5EA2EAA}" type="pres">
      <dgm:prSet presAssocID="{BFDBF5D9-B820-4E93-9B81-05A432851E35}" presName="Name37" presStyleLbl="parChTrans1D2" presStyleIdx="0" presStyleCnt="8"/>
      <dgm:spPr/>
      <dgm:t>
        <a:bodyPr/>
        <a:lstStyle/>
        <a:p>
          <a:endParaRPr lang="ru-RU"/>
        </a:p>
      </dgm:t>
    </dgm:pt>
    <dgm:pt modelId="{04F78BE6-55E7-4A35-9BA7-8CE12BF9208C}" type="pres">
      <dgm:prSet presAssocID="{FFAD7EDE-456A-4193-B043-1210ED7D9B94}" presName="hierRoot2" presStyleCnt="0">
        <dgm:presLayoutVars>
          <dgm:hierBranch val="init"/>
        </dgm:presLayoutVars>
      </dgm:prSet>
      <dgm:spPr/>
    </dgm:pt>
    <dgm:pt modelId="{221DC8D7-53FC-4328-8967-41CDCD236F64}" type="pres">
      <dgm:prSet presAssocID="{FFAD7EDE-456A-4193-B043-1210ED7D9B94}" presName="rootComposite" presStyleCnt="0"/>
      <dgm:spPr/>
    </dgm:pt>
    <dgm:pt modelId="{7DFEC05F-4D0C-4642-8B3F-D85EDF0B5B7A}" type="pres">
      <dgm:prSet presAssocID="{FFAD7EDE-456A-4193-B043-1210ED7D9B94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C11BC-F682-4DE5-AB86-F0B97E98ED4A}" type="pres">
      <dgm:prSet presAssocID="{FFAD7EDE-456A-4193-B043-1210ED7D9B94}" presName="rootConnector" presStyleLbl="node2" presStyleIdx="0" presStyleCnt="8"/>
      <dgm:spPr/>
      <dgm:t>
        <a:bodyPr/>
        <a:lstStyle/>
        <a:p>
          <a:endParaRPr lang="ru-RU"/>
        </a:p>
      </dgm:t>
    </dgm:pt>
    <dgm:pt modelId="{E8377011-B23D-40EE-97B8-0FCB5FE9C8EC}" type="pres">
      <dgm:prSet presAssocID="{FFAD7EDE-456A-4193-B043-1210ED7D9B94}" presName="hierChild4" presStyleCnt="0"/>
      <dgm:spPr/>
    </dgm:pt>
    <dgm:pt modelId="{542B3FCB-5E8E-486B-B1FC-44D977213905}" type="pres">
      <dgm:prSet presAssocID="{FFAD7EDE-456A-4193-B043-1210ED7D9B94}" presName="hierChild5" presStyleCnt="0"/>
      <dgm:spPr/>
    </dgm:pt>
    <dgm:pt modelId="{E2FB2B7D-FD78-4DA3-BAD4-BAA2AB88F152}" type="pres">
      <dgm:prSet presAssocID="{C43A94FC-3740-4AEB-BDE7-48B29D40152B}" presName="Name37" presStyleLbl="parChTrans1D2" presStyleIdx="1" presStyleCnt="8"/>
      <dgm:spPr/>
      <dgm:t>
        <a:bodyPr/>
        <a:lstStyle/>
        <a:p>
          <a:endParaRPr lang="ru-RU"/>
        </a:p>
      </dgm:t>
    </dgm:pt>
    <dgm:pt modelId="{EEC8A862-D079-4806-959C-73AA9FC9D365}" type="pres">
      <dgm:prSet presAssocID="{71224493-630B-43EB-8491-567147C76886}" presName="hierRoot2" presStyleCnt="0">
        <dgm:presLayoutVars>
          <dgm:hierBranch val="init"/>
        </dgm:presLayoutVars>
      </dgm:prSet>
      <dgm:spPr/>
    </dgm:pt>
    <dgm:pt modelId="{9A00FED3-9E7D-44B1-9CC1-C615B99ED955}" type="pres">
      <dgm:prSet presAssocID="{71224493-630B-43EB-8491-567147C76886}" presName="rootComposite" presStyleCnt="0"/>
      <dgm:spPr/>
    </dgm:pt>
    <dgm:pt modelId="{FEE7CB87-9CD3-4BAB-B6E4-D7E8D4ECB03B}" type="pres">
      <dgm:prSet presAssocID="{71224493-630B-43EB-8491-567147C76886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D6E81-ECD5-4497-B86F-037B0F19B8E7}" type="pres">
      <dgm:prSet presAssocID="{71224493-630B-43EB-8491-567147C76886}" presName="rootConnector" presStyleLbl="node2" presStyleIdx="1" presStyleCnt="8"/>
      <dgm:spPr/>
      <dgm:t>
        <a:bodyPr/>
        <a:lstStyle/>
        <a:p>
          <a:endParaRPr lang="ru-RU"/>
        </a:p>
      </dgm:t>
    </dgm:pt>
    <dgm:pt modelId="{01EC3951-D071-4630-BC42-B8F9975B732D}" type="pres">
      <dgm:prSet presAssocID="{71224493-630B-43EB-8491-567147C76886}" presName="hierChild4" presStyleCnt="0"/>
      <dgm:spPr/>
    </dgm:pt>
    <dgm:pt modelId="{C6B012B3-AF39-4A04-8F39-ABA54F0DFEDE}" type="pres">
      <dgm:prSet presAssocID="{71224493-630B-43EB-8491-567147C76886}" presName="hierChild5" presStyleCnt="0"/>
      <dgm:spPr/>
    </dgm:pt>
    <dgm:pt modelId="{BFF2E2F0-00BF-4769-88F6-537DCCA7AD8A}" type="pres">
      <dgm:prSet presAssocID="{3D09CE8B-4A06-4152-9105-D4DD8A12954C}" presName="Name37" presStyleLbl="parChTrans1D2" presStyleIdx="2" presStyleCnt="8"/>
      <dgm:spPr/>
      <dgm:t>
        <a:bodyPr/>
        <a:lstStyle/>
        <a:p>
          <a:endParaRPr lang="ru-RU"/>
        </a:p>
      </dgm:t>
    </dgm:pt>
    <dgm:pt modelId="{20DF1671-4F83-4786-BC37-EA19D93FC3C4}" type="pres">
      <dgm:prSet presAssocID="{FF198666-7ED9-4770-A108-09999B5FEFB3}" presName="hierRoot2" presStyleCnt="0">
        <dgm:presLayoutVars>
          <dgm:hierBranch val="l"/>
        </dgm:presLayoutVars>
      </dgm:prSet>
      <dgm:spPr/>
    </dgm:pt>
    <dgm:pt modelId="{60F5751E-2DD0-4CAA-A31D-903FA03B7244}" type="pres">
      <dgm:prSet presAssocID="{FF198666-7ED9-4770-A108-09999B5FEFB3}" presName="rootComposite" presStyleCnt="0"/>
      <dgm:spPr/>
    </dgm:pt>
    <dgm:pt modelId="{0EFF65E9-25B4-4259-ABC4-CE8B8209C7EF}" type="pres">
      <dgm:prSet presAssocID="{FF198666-7ED9-4770-A108-09999B5FEFB3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21FE1-369C-473C-9500-59F340F2D4FC}" type="pres">
      <dgm:prSet presAssocID="{FF198666-7ED9-4770-A108-09999B5FEFB3}" presName="rootConnector" presStyleLbl="node2" presStyleIdx="2" presStyleCnt="8"/>
      <dgm:spPr/>
      <dgm:t>
        <a:bodyPr/>
        <a:lstStyle/>
        <a:p>
          <a:endParaRPr lang="ru-RU"/>
        </a:p>
      </dgm:t>
    </dgm:pt>
    <dgm:pt modelId="{D671010B-E8F4-42F0-87FA-B0D5EEBF5C4B}" type="pres">
      <dgm:prSet presAssocID="{FF198666-7ED9-4770-A108-09999B5FEFB3}" presName="hierChild4" presStyleCnt="0"/>
      <dgm:spPr/>
    </dgm:pt>
    <dgm:pt modelId="{65063BBD-E8F0-4505-9DD8-AF1B0FC431DC}" type="pres">
      <dgm:prSet presAssocID="{FF198666-7ED9-4770-A108-09999B5FEFB3}" presName="hierChild5" presStyleCnt="0"/>
      <dgm:spPr/>
    </dgm:pt>
    <dgm:pt modelId="{846AEF33-0CD6-43B1-8CE5-1162283E644A}" type="pres">
      <dgm:prSet presAssocID="{833A8EDB-23DD-4360-8E77-F145FEEC7F1F}" presName="Name37" presStyleLbl="parChTrans1D2" presStyleIdx="3" presStyleCnt="8"/>
      <dgm:spPr/>
      <dgm:t>
        <a:bodyPr/>
        <a:lstStyle/>
        <a:p>
          <a:endParaRPr lang="ru-RU"/>
        </a:p>
      </dgm:t>
    </dgm:pt>
    <dgm:pt modelId="{811A4FCA-1523-460B-9A4B-900EC856A1E5}" type="pres">
      <dgm:prSet presAssocID="{6CB72262-B116-4E97-9901-B47F9C13E597}" presName="hierRoot2" presStyleCnt="0">
        <dgm:presLayoutVars>
          <dgm:hierBranch val="init"/>
        </dgm:presLayoutVars>
      </dgm:prSet>
      <dgm:spPr/>
    </dgm:pt>
    <dgm:pt modelId="{14A2B91C-8AE4-44AC-9034-46D893A5FEC7}" type="pres">
      <dgm:prSet presAssocID="{6CB72262-B116-4E97-9901-B47F9C13E597}" presName="rootComposite" presStyleCnt="0"/>
      <dgm:spPr/>
    </dgm:pt>
    <dgm:pt modelId="{0C770019-CCEA-4027-966C-19B0E59BE155}" type="pres">
      <dgm:prSet presAssocID="{6CB72262-B116-4E97-9901-B47F9C13E597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0CEAA-67AC-458F-BC2D-DBD1689B397D}" type="pres">
      <dgm:prSet presAssocID="{6CB72262-B116-4E97-9901-B47F9C13E597}" presName="rootConnector" presStyleLbl="node2" presStyleIdx="3" presStyleCnt="8"/>
      <dgm:spPr/>
      <dgm:t>
        <a:bodyPr/>
        <a:lstStyle/>
        <a:p>
          <a:endParaRPr lang="ru-RU"/>
        </a:p>
      </dgm:t>
    </dgm:pt>
    <dgm:pt modelId="{1A6BFCAB-68AB-4F8B-8849-C9B7A4F4B182}" type="pres">
      <dgm:prSet presAssocID="{6CB72262-B116-4E97-9901-B47F9C13E597}" presName="hierChild4" presStyleCnt="0"/>
      <dgm:spPr/>
    </dgm:pt>
    <dgm:pt modelId="{9B496404-A36D-483F-8CD2-FEE268375E5D}" type="pres">
      <dgm:prSet presAssocID="{6CB72262-B116-4E97-9901-B47F9C13E597}" presName="hierChild5" presStyleCnt="0"/>
      <dgm:spPr/>
    </dgm:pt>
    <dgm:pt modelId="{A3DC81C1-1BD3-4A7D-848A-40B8C662C10E}" type="pres">
      <dgm:prSet presAssocID="{A75992DF-DC45-4FBD-ACA0-1984888D2703}" presName="Name37" presStyleLbl="parChTrans1D2" presStyleIdx="4" presStyleCnt="8"/>
      <dgm:spPr/>
      <dgm:t>
        <a:bodyPr/>
        <a:lstStyle/>
        <a:p>
          <a:endParaRPr lang="ru-RU"/>
        </a:p>
      </dgm:t>
    </dgm:pt>
    <dgm:pt modelId="{006C81F6-53A3-4FB3-B81D-99E583B764D2}" type="pres">
      <dgm:prSet presAssocID="{581D59E5-AE01-4719-B333-12D36763D370}" presName="hierRoot2" presStyleCnt="0">
        <dgm:presLayoutVars>
          <dgm:hierBranch val="init"/>
        </dgm:presLayoutVars>
      </dgm:prSet>
      <dgm:spPr/>
    </dgm:pt>
    <dgm:pt modelId="{A4963F11-FC1E-4548-B73C-6F24C15CE12F}" type="pres">
      <dgm:prSet presAssocID="{581D59E5-AE01-4719-B333-12D36763D370}" presName="rootComposite" presStyleCnt="0"/>
      <dgm:spPr/>
    </dgm:pt>
    <dgm:pt modelId="{30505F81-430D-4433-B96A-A5F4B317BF0D}" type="pres">
      <dgm:prSet presAssocID="{581D59E5-AE01-4719-B333-12D36763D370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BDAF4-2855-4C1E-A9CF-98C34875FA30}" type="pres">
      <dgm:prSet presAssocID="{581D59E5-AE01-4719-B333-12D36763D370}" presName="rootConnector" presStyleLbl="node2" presStyleIdx="4" presStyleCnt="8"/>
      <dgm:spPr/>
      <dgm:t>
        <a:bodyPr/>
        <a:lstStyle/>
        <a:p>
          <a:endParaRPr lang="ru-RU"/>
        </a:p>
      </dgm:t>
    </dgm:pt>
    <dgm:pt modelId="{244F73E8-B225-4C5B-99B9-A405DF210407}" type="pres">
      <dgm:prSet presAssocID="{581D59E5-AE01-4719-B333-12D36763D370}" presName="hierChild4" presStyleCnt="0"/>
      <dgm:spPr/>
    </dgm:pt>
    <dgm:pt modelId="{467B6CA6-D70A-4A80-8D46-7904F623E69C}" type="pres">
      <dgm:prSet presAssocID="{581D59E5-AE01-4719-B333-12D36763D370}" presName="hierChild5" presStyleCnt="0"/>
      <dgm:spPr/>
    </dgm:pt>
    <dgm:pt modelId="{14DA7FBA-B26B-4A43-95CD-A0696017A04F}" type="pres">
      <dgm:prSet presAssocID="{7C05DBAB-30FA-41B6-8379-CD914DBAF0D5}" presName="Name37" presStyleLbl="parChTrans1D2" presStyleIdx="5" presStyleCnt="8"/>
      <dgm:spPr/>
      <dgm:t>
        <a:bodyPr/>
        <a:lstStyle/>
        <a:p>
          <a:endParaRPr lang="ru-RU"/>
        </a:p>
      </dgm:t>
    </dgm:pt>
    <dgm:pt modelId="{4051FAED-C61B-4F3C-92BD-224F6BD50225}" type="pres">
      <dgm:prSet presAssocID="{A565EA3A-E73A-4D7E-9552-602A4CDC58CC}" presName="hierRoot2" presStyleCnt="0">
        <dgm:presLayoutVars>
          <dgm:hierBranch val="init"/>
        </dgm:presLayoutVars>
      </dgm:prSet>
      <dgm:spPr/>
    </dgm:pt>
    <dgm:pt modelId="{489FB45A-A3CE-4766-83E5-6C235F085859}" type="pres">
      <dgm:prSet presAssocID="{A565EA3A-E73A-4D7E-9552-602A4CDC58CC}" presName="rootComposite" presStyleCnt="0"/>
      <dgm:spPr/>
    </dgm:pt>
    <dgm:pt modelId="{E09CF199-6D4C-448C-B080-F12BEC49A5A2}" type="pres">
      <dgm:prSet presAssocID="{A565EA3A-E73A-4D7E-9552-602A4CDC58CC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8D75A6-93D3-434B-8513-88E6057C00C0}" type="pres">
      <dgm:prSet presAssocID="{A565EA3A-E73A-4D7E-9552-602A4CDC58CC}" presName="rootConnector" presStyleLbl="node2" presStyleIdx="5" presStyleCnt="8"/>
      <dgm:spPr/>
      <dgm:t>
        <a:bodyPr/>
        <a:lstStyle/>
        <a:p>
          <a:endParaRPr lang="ru-RU"/>
        </a:p>
      </dgm:t>
    </dgm:pt>
    <dgm:pt modelId="{4E18C56B-AB3C-401A-A2BA-0E96DC36D354}" type="pres">
      <dgm:prSet presAssocID="{A565EA3A-E73A-4D7E-9552-602A4CDC58CC}" presName="hierChild4" presStyleCnt="0"/>
      <dgm:spPr/>
    </dgm:pt>
    <dgm:pt modelId="{A68404AC-5065-4963-879B-0235AE2B8C6F}" type="pres">
      <dgm:prSet presAssocID="{A565EA3A-E73A-4D7E-9552-602A4CDC58CC}" presName="hierChild5" presStyleCnt="0"/>
      <dgm:spPr/>
    </dgm:pt>
    <dgm:pt modelId="{3CC3FB5D-5EE9-4A8E-AB47-4447AC5493FB}" type="pres">
      <dgm:prSet presAssocID="{B285D587-7D7F-4765-972D-8145C0FF16FE}" presName="Name37" presStyleLbl="parChTrans1D2" presStyleIdx="6" presStyleCnt="8"/>
      <dgm:spPr/>
      <dgm:t>
        <a:bodyPr/>
        <a:lstStyle/>
        <a:p>
          <a:endParaRPr lang="ru-RU"/>
        </a:p>
      </dgm:t>
    </dgm:pt>
    <dgm:pt modelId="{544BF639-C965-4FAA-9D65-915321D4F5A3}" type="pres">
      <dgm:prSet presAssocID="{8A4EEFA7-6865-42CB-9E69-72A63E14C0FD}" presName="hierRoot2" presStyleCnt="0">
        <dgm:presLayoutVars>
          <dgm:hierBranch val="init"/>
        </dgm:presLayoutVars>
      </dgm:prSet>
      <dgm:spPr/>
    </dgm:pt>
    <dgm:pt modelId="{80A53B1E-6435-4427-931B-7DE47F2079BB}" type="pres">
      <dgm:prSet presAssocID="{8A4EEFA7-6865-42CB-9E69-72A63E14C0FD}" presName="rootComposite" presStyleCnt="0"/>
      <dgm:spPr/>
    </dgm:pt>
    <dgm:pt modelId="{50094EFF-F2F0-438E-AC66-133AFA37E33C}" type="pres">
      <dgm:prSet presAssocID="{8A4EEFA7-6865-42CB-9E69-72A63E14C0FD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153B2-A333-41E5-B787-B16BBBD66F70}" type="pres">
      <dgm:prSet presAssocID="{8A4EEFA7-6865-42CB-9E69-72A63E14C0FD}" presName="rootConnector" presStyleLbl="node2" presStyleIdx="6" presStyleCnt="8"/>
      <dgm:spPr/>
      <dgm:t>
        <a:bodyPr/>
        <a:lstStyle/>
        <a:p>
          <a:endParaRPr lang="ru-RU"/>
        </a:p>
      </dgm:t>
    </dgm:pt>
    <dgm:pt modelId="{776B9356-40AE-4962-8863-51A7A2C6FF15}" type="pres">
      <dgm:prSet presAssocID="{8A4EEFA7-6865-42CB-9E69-72A63E14C0FD}" presName="hierChild4" presStyleCnt="0"/>
      <dgm:spPr/>
    </dgm:pt>
    <dgm:pt modelId="{5BB24605-3C25-405A-A19E-2E5CCBDEFA25}" type="pres">
      <dgm:prSet presAssocID="{8A4EEFA7-6865-42CB-9E69-72A63E14C0FD}" presName="hierChild5" presStyleCnt="0"/>
      <dgm:spPr/>
    </dgm:pt>
    <dgm:pt modelId="{4DEF1EC4-A5F3-46A7-AC13-BB36FED51106}" type="pres">
      <dgm:prSet presAssocID="{2B332B7F-D2B7-4F1F-9A17-E5A9C1AC1142}" presName="Name37" presStyleLbl="parChTrans1D2" presStyleIdx="7" presStyleCnt="8"/>
      <dgm:spPr/>
      <dgm:t>
        <a:bodyPr/>
        <a:lstStyle/>
        <a:p>
          <a:endParaRPr lang="ru-RU"/>
        </a:p>
      </dgm:t>
    </dgm:pt>
    <dgm:pt modelId="{33E2FDFD-945D-4435-B5B4-756FFFBD9677}" type="pres">
      <dgm:prSet presAssocID="{88C04946-7D2A-41E8-9890-EB0B23D2E81A}" presName="hierRoot2" presStyleCnt="0">
        <dgm:presLayoutVars>
          <dgm:hierBranch val="init"/>
        </dgm:presLayoutVars>
      </dgm:prSet>
      <dgm:spPr/>
    </dgm:pt>
    <dgm:pt modelId="{5CA6F732-2352-46AC-B518-44A646EE9206}" type="pres">
      <dgm:prSet presAssocID="{88C04946-7D2A-41E8-9890-EB0B23D2E81A}" presName="rootComposite" presStyleCnt="0"/>
      <dgm:spPr/>
    </dgm:pt>
    <dgm:pt modelId="{8BF8D112-CBA7-428A-906D-44B5AB28E55D}" type="pres">
      <dgm:prSet presAssocID="{88C04946-7D2A-41E8-9890-EB0B23D2E81A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2DD02-2C9F-4C3A-91DC-21180DA98F24}" type="pres">
      <dgm:prSet presAssocID="{88C04946-7D2A-41E8-9890-EB0B23D2E81A}" presName="rootConnector" presStyleLbl="node2" presStyleIdx="7" presStyleCnt="8"/>
      <dgm:spPr/>
      <dgm:t>
        <a:bodyPr/>
        <a:lstStyle/>
        <a:p>
          <a:endParaRPr lang="ru-RU"/>
        </a:p>
      </dgm:t>
    </dgm:pt>
    <dgm:pt modelId="{32C6F157-D494-4BDE-84A3-0A7A947A2500}" type="pres">
      <dgm:prSet presAssocID="{88C04946-7D2A-41E8-9890-EB0B23D2E81A}" presName="hierChild4" presStyleCnt="0"/>
      <dgm:spPr/>
    </dgm:pt>
    <dgm:pt modelId="{7209132E-5A4E-49C3-9926-76AA37AE64C5}" type="pres">
      <dgm:prSet presAssocID="{88C04946-7D2A-41E8-9890-EB0B23D2E81A}" presName="hierChild5" presStyleCnt="0"/>
      <dgm:spPr/>
    </dgm:pt>
    <dgm:pt modelId="{0EB2299E-A22A-4580-85F8-BB053DF63AE8}" type="pres">
      <dgm:prSet presAssocID="{D901657B-E36F-477A-9599-8EE48780BE76}" presName="hierChild3" presStyleCnt="0"/>
      <dgm:spPr/>
    </dgm:pt>
  </dgm:ptLst>
  <dgm:cxnLst>
    <dgm:cxn modelId="{2407849D-E145-49A1-979F-6A606339E41A}" srcId="{D901657B-E36F-477A-9599-8EE48780BE76}" destId="{6CB72262-B116-4E97-9901-B47F9C13E597}" srcOrd="3" destOrd="0" parTransId="{833A8EDB-23DD-4360-8E77-F145FEEC7F1F}" sibTransId="{B3B444C6-AF63-4C9C-8CFC-9E14915D999A}"/>
    <dgm:cxn modelId="{4453150A-88AF-498A-A1C8-CFEE59763F75}" type="presOf" srcId="{581D59E5-AE01-4719-B333-12D36763D370}" destId="{0B0BDAF4-2855-4C1E-A9CF-98C34875FA30}" srcOrd="1" destOrd="0" presId="urn:microsoft.com/office/officeart/2005/8/layout/orgChart1"/>
    <dgm:cxn modelId="{8022BAD3-DE75-4836-8154-033DC5928B57}" type="presOf" srcId="{C43A94FC-3740-4AEB-BDE7-48B29D40152B}" destId="{E2FB2B7D-FD78-4DA3-BAD4-BAA2AB88F152}" srcOrd="0" destOrd="0" presId="urn:microsoft.com/office/officeart/2005/8/layout/orgChart1"/>
    <dgm:cxn modelId="{64D4F517-20C5-4F65-9344-57414D97D049}" type="presOf" srcId="{FF198666-7ED9-4770-A108-09999B5FEFB3}" destId="{9D421FE1-369C-473C-9500-59F340F2D4FC}" srcOrd="1" destOrd="0" presId="urn:microsoft.com/office/officeart/2005/8/layout/orgChart1"/>
    <dgm:cxn modelId="{DC7F00FB-A886-4320-A5A0-57CCE5998A27}" srcId="{D901657B-E36F-477A-9599-8EE48780BE76}" destId="{A565EA3A-E73A-4D7E-9552-602A4CDC58CC}" srcOrd="5" destOrd="0" parTransId="{7C05DBAB-30FA-41B6-8379-CD914DBAF0D5}" sibTransId="{A5186CAA-0012-484D-BF8B-39BD1AF55D8D}"/>
    <dgm:cxn modelId="{F63858DC-2E69-48BA-B9D6-CFBC03ACE959}" srcId="{D901657B-E36F-477A-9599-8EE48780BE76}" destId="{FF198666-7ED9-4770-A108-09999B5FEFB3}" srcOrd="2" destOrd="0" parTransId="{3D09CE8B-4A06-4152-9105-D4DD8A12954C}" sibTransId="{B7C25B7E-B386-4585-A661-BAB10AB30215}"/>
    <dgm:cxn modelId="{4A87270D-CF05-498E-A497-2BF399F0AC41}" type="presOf" srcId="{2B332B7F-D2B7-4F1F-9A17-E5A9C1AC1142}" destId="{4DEF1EC4-A5F3-46A7-AC13-BB36FED51106}" srcOrd="0" destOrd="0" presId="urn:microsoft.com/office/officeart/2005/8/layout/orgChart1"/>
    <dgm:cxn modelId="{89C505F6-038B-4D82-BA68-13E07DD16A18}" srcId="{D901657B-E36F-477A-9599-8EE48780BE76}" destId="{71224493-630B-43EB-8491-567147C76886}" srcOrd="1" destOrd="0" parTransId="{C43A94FC-3740-4AEB-BDE7-48B29D40152B}" sibTransId="{42DCAC5B-4BD3-4E2F-9681-BB7EB737DBF3}"/>
    <dgm:cxn modelId="{4F33313E-4C01-4062-B20D-61D2CAF6F337}" type="presOf" srcId="{386DC582-149F-45F2-B704-BF266BDD5072}" destId="{5C79B746-E14D-4FD5-8BC0-3DE0A52DCDCF}" srcOrd="0" destOrd="0" presId="urn:microsoft.com/office/officeart/2005/8/layout/orgChart1"/>
    <dgm:cxn modelId="{67AE70DD-1368-4EF9-BDB4-84F8DBF98D7E}" type="presOf" srcId="{FF198666-7ED9-4770-A108-09999B5FEFB3}" destId="{0EFF65E9-25B4-4259-ABC4-CE8B8209C7EF}" srcOrd="0" destOrd="0" presId="urn:microsoft.com/office/officeart/2005/8/layout/orgChart1"/>
    <dgm:cxn modelId="{66889AE3-0EDB-491C-95A2-41F5FCEFC02F}" type="presOf" srcId="{88C04946-7D2A-41E8-9890-EB0B23D2E81A}" destId="{8102DD02-2C9F-4C3A-91DC-21180DA98F24}" srcOrd="1" destOrd="0" presId="urn:microsoft.com/office/officeart/2005/8/layout/orgChart1"/>
    <dgm:cxn modelId="{4CDADE66-67BE-41D2-9A42-23C56E6850E4}" type="presOf" srcId="{D901657B-E36F-477A-9599-8EE48780BE76}" destId="{2015028B-81D6-42B7-9817-D51D1F82F5C0}" srcOrd="1" destOrd="0" presId="urn:microsoft.com/office/officeart/2005/8/layout/orgChart1"/>
    <dgm:cxn modelId="{DD9C00ED-E7C6-4586-80EC-4AB4A7C110B7}" type="presOf" srcId="{3D09CE8B-4A06-4152-9105-D4DD8A12954C}" destId="{BFF2E2F0-00BF-4769-88F6-537DCCA7AD8A}" srcOrd="0" destOrd="0" presId="urn:microsoft.com/office/officeart/2005/8/layout/orgChart1"/>
    <dgm:cxn modelId="{22124B85-9741-4E9E-8C76-B312C57849A6}" type="presOf" srcId="{A75992DF-DC45-4FBD-ACA0-1984888D2703}" destId="{A3DC81C1-1BD3-4A7D-848A-40B8C662C10E}" srcOrd="0" destOrd="0" presId="urn:microsoft.com/office/officeart/2005/8/layout/orgChart1"/>
    <dgm:cxn modelId="{49DBBC73-EBA4-45D0-9B2A-3FF90A38FDC0}" type="presOf" srcId="{833A8EDB-23DD-4360-8E77-F145FEEC7F1F}" destId="{846AEF33-0CD6-43B1-8CE5-1162283E644A}" srcOrd="0" destOrd="0" presId="urn:microsoft.com/office/officeart/2005/8/layout/orgChart1"/>
    <dgm:cxn modelId="{A20952BC-90A2-4DE9-8599-40D4E788FC80}" type="presOf" srcId="{7C05DBAB-30FA-41B6-8379-CD914DBAF0D5}" destId="{14DA7FBA-B26B-4A43-95CD-A0696017A04F}" srcOrd="0" destOrd="0" presId="urn:microsoft.com/office/officeart/2005/8/layout/orgChart1"/>
    <dgm:cxn modelId="{C7549707-48AF-4FDD-9772-C874DCB2A60C}" srcId="{D901657B-E36F-477A-9599-8EE48780BE76}" destId="{FFAD7EDE-456A-4193-B043-1210ED7D9B94}" srcOrd="0" destOrd="0" parTransId="{BFDBF5D9-B820-4E93-9B81-05A432851E35}" sibTransId="{1559162D-D0D0-405F-87A6-AF156235EB55}"/>
    <dgm:cxn modelId="{BAFA5425-A1CF-4FF8-9414-11967394F4F5}" type="presOf" srcId="{D901657B-E36F-477A-9599-8EE48780BE76}" destId="{72B9D7E3-B8A9-4ED1-ABDB-D87B701416AA}" srcOrd="0" destOrd="0" presId="urn:microsoft.com/office/officeart/2005/8/layout/orgChart1"/>
    <dgm:cxn modelId="{CBF2124C-A3BA-4120-BFDF-692A2EFCB989}" srcId="{D901657B-E36F-477A-9599-8EE48780BE76}" destId="{88C04946-7D2A-41E8-9890-EB0B23D2E81A}" srcOrd="7" destOrd="0" parTransId="{2B332B7F-D2B7-4F1F-9A17-E5A9C1AC1142}" sibTransId="{DEABD8C6-5A56-4CDC-81E2-72E67E2B8B69}"/>
    <dgm:cxn modelId="{DEEDC970-6F86-4505-B7F3-79BB6891CF5D}" type="presOf" srcId="{6CB72262-B116-4E97-9901-B47F9C13E597}" destId="{46A0CEAA-67AC-458F-BC2D-DBD1689B397D}" srcOrd="1" destOrd="0" presId="urn:microsoft.com/office/officeart/2005/8/layout/orgChart1"/>
    <dgm:cxn modelId="{710C3EE7-8FBE-4AF6-AC8F-140AC8996655}" type="presOf" srcId="{8A4EEFA7-6865-42CB-9E69-72A63E14C0FD}" destId="{D0B153B2-A333-41E5-B787-B16BBBD66F70}" srcOrd="1" destOrd="0" presId="urn:microsoft.com/office/officeart/2005/8/layout/orgChart1"/>
    <dgm:cxn modelId="{25A879B4-FFF0-4B5A-8818-99B89D87B47A}" srcId="{D901657B-E36F-477A-9599-8EE48780BE76}" destId="{8A4EEFA7-6865-42CB-9E69-72A63E14C0FD}" srcOrd="6" destOrd="0" parTransId="{B285D587-7D7F-4765-972D-8145C0FF16FE}" sibTransId="{2620CE99-7C54-4CCE-BEF8-D9C1A9F26287}"/>
    <dgm:cxn modelId="{B7A98CFC-EE5A-4096-96CA-825A7EFA84E9}" type="presOf" srcId="{A565EA3A-E73A-4D7E-9552-602A4CDC58CC}" destId="{4E8D75A6-93D3-434B-8513-88E6057C00C0}" srcOrd="1" destOrd="0" presId="urn:microsoft.com/office/officeart/2005/8/layout/orgChart1"/>
    <dgm:cxn modelId="{4ED8F8C2-9A0F-4A6D-83E3-23B76DF28063}" type="presOf" srcId="{6CB72262-B116-4E97-9901-B47F9C13E597}" destId="{0C770019-CCEA-4027-966C-19B0E59BE155}" srcOrd="0" destOrd="0" presId="urn:microsoft.com/office/officeart/2005/8/layout/orgChart1"/>
    <dgm:cxn modelId="{FC718507-7259-4F5A-B562-2B95BA186591}" type="presOf" srcId="{FFAD7EDE-456A-4193-B043-1210ED7D9B94}" destId="{BA1C11BC-F682-4DE5-AB86-F0B97E98ED4A}" srcOrd="1" destOrd="0" presId="urn:microsoft.com/office/officeart/2005/8/layout/orgChart1"/>
    <dgm:cxn modelId="{5B8552EE-B13D-469E-BC12-CFDB11CE8472}" type="presOf" srcId="{BFDBF5D9-B820-4E93-9B81-05A432851E35}" destId="{204DA204-B9B0-418B-956F-C5BDB5EA2EAA}" srcOrd="0" destOrd="0" presId="urn:microsoft.com/office/officeart/2005/8/layout/orgChart1"/>
    <dgm:cxn modelId="{8126E41B-82C1-4A56-BB02-4FDD3E95EBEF}" type="presOf" srcId="{71224493-630B-43EB-8491-567147C76886}" destId="{40AD6E81-ECD5-4497-B86F-037B0F19B8E7}" srcOrd="1" destOrd="0" presId="urn:microsoft.com/office/officeart/2005/8/layout/orgChart1"/>
    <dgm:cxn modelId="{A713DC49-C197-49C6-B468-E32D5A05D233}" type="presOf" srcId="{581D59E5-AE01-4719-B333-12D36763D370}" destId="{30505F81-430D-4433-B96A-A5F4B317BF0D}" srcOrd="0" destOrd="0" presId="urn:microsoft.com/office/officeart/2005/8/layout/orgChart1"/>
    <dgm:cxn modelId="{8FFACB6E-862D-4C8B-8C0E-3383A9517CE2}" type="presOf" srcId="{71224493-630B-43EB-8491-567147C76886}" destId="{FEE7CB87-9CD3-4BAB-B6E4-D7E8D4ECB03B}" srcOrd="0" destOrd="0" presId="urn:microsoft.com/office/officeart/2005/8/layout/orgChart1"/>
    <dgm:cxn modelId="{50F6B19F-C643-4727-90E0-02DE0C5E30E7}" type="presOf" srcId="{FFAD7EDE-456A-4193-B043-1210ED7D9B94}" destId="{7DFEC05F-4D0C-4642-8B3F-D85EDF0B5B7A}" srcOrd="0" destOrd="0" presId="urn:microsoft.com/office/officeart/2005/8/layout/orgChart1"/>
    <dgm:cxn modelId="{6DC3906B-18EA-4916-877C-0EAA38814201}" type="presOf" srcId="{8A4EEFA7-6865-42CB-9E69-72A63E14C0FD}" destId="{50094EFF-F2F0-438E-AC66-133AFA37E33C}" srcOrd="0" destOrd="0" presId="urn:microsoft.com/office/officeart/2005/8/layout/orgChart1"/>
    <dgm:cxn modelId="{8A18A8FE-79E2-48A2-8FC2-9E19683E2760}" type="presOf" srcId="{B285D587-7D7F-4765-972D-8145C0FF16FE}" destId="{3CC3FB5D-5EE9-4A8E-AB47-4447AC5493FB}" srcOrd="0" destOrd="0" presId="urn:microsoft.com/office/officeart/2005/8/layout/orgChart1"/>
    <dgm:cxn modelId="{162B571D-ACC6-440E-A4BD-00FC1496AB3C}" srcId="{D901657B-E36F-477A-9599-8EE48780BE76}" destId="{581D59E5-AE01-4719-B333-12D36763D370}" srcOrd="4" destOrd="0" parTransId="{A75992DF-DC45-4FBD-ACA0-1984888D2703}" sibTransId="{BC04E490-2A4A-4146-98E6-6D3B3B1F222F}"/>
    <dgm:cxn modelId="{B00099B0-A7CC-43F4-82B3-3919AF20557C}" type="presOf" srcId="{88C04946-7D2A-41E8-9890-EB0B23D2E81A}" destId="{8BF8D112-CBA7-428A-906D-44B5AB28E55D}" srcOrd="0" destOrd="0" presId="urn:microsoft.com/office/officeart/2005/8/layout/orgChart1"/>
    <dgm:cxn modelId="{A4CC9E81-B85E-40C9-B859-BA547A5AE84E}" srcId="{386DC582-149F-45F2-B704-BF266BDD5072}" destId="{D901657B-E36F-477A-9599-8EE48780BE76}" srcOrd="0" destOrd="0" parTransId="{E4B28733-D2A3-4D17-B265-B007DE47E345}" sibTransId="{C36E91FB-3F75-48A7-B942-7DC0C8C1B165}"/>
    <dgm:cxn modelId="{D1C64ADF-B73F-42AF-ABC1-4A748EE4EFE5}" type="presOf" srcId="{A565EA3A-E73A-4D7E-9552-602A4CDC58CC}" destId="{E09CF199-6D4C-448C-B080-F12BEC49A5A2}" srcOrd="0" destOrd="0" presId="urn:microsoft.com/office/officeart/2005/8/layout/orgChart1"/>
    <dgm:cxn modelId="{0BA699E9-50EA-4071-8044-C1765F3BA9AF}" type="presParOf" srcId="{5C79B746-E14D-4FD5-8BC0-3DE0A52DCDCF}" destId="{AEE5B205-6BE8-421A-99DA-3372DDD13C77}" srcOrd="0" destOrd="0" presId="urn:microsoft.com/office/officeart/2005/8/layout/orgChart1"/>
    <dgm:cxn modelId="{7F554121-4BE9-4172-BB5B-F53C29539AE1}" type="presParOf" srcId="{AEE5B205-6BE8-421A-99DA-3372DDD13C77}" destId="{A18052DF-3883-4F89-B9B9-5A845DC3E43A}" srcOrd="0" destOrd="0" presId="urn:microsoft.com/office/officeart/2005/8/layout/orgChart1"/>
    <dgm:cxn modelId="{F85A5985-5BFE-4718-9CD1-97613C0770C6}" type="presParOf" srcId="{A18052DF-3883-4F89-B9B9-5A845DC3E43A}" destId="{72B9D7E3-B8A9-4ED1-ABDB-D87B701416AA}" srcOrd="0" destOrd="0" presId="urn:microsoft.com/office/officeart/2005/8/layout/orgChart1"/>
    <dgm:cxn modelId="{6F6E9F61-8F02-431E-9E9E-8D6B67B8133E}" type="presParOf" srcId="{A18052DF-3883-4F89-B9B9-5A845DC3E43A}" destId="{2015028B-81D6-42B7-9817-D51D1F82F5C0}" srcOrd="1" destOrd="0" presId="urn:microsoft.com/office/officeart/2005/8/layout/orgChart1"/>
    <dgm:cxn modelId="{9FBCDA64-4ACF-489A-B930-22D55733491C}" type="presParOf" srcId="{AEE5B205-6BE8-421A-99DA-3372DDD13C77}" destId="{F2BDBE1B-D3CB-431F-9354-17566166C372}" srcOrd="1" destOrd="0" presId="urn:microsoft.com/office/officeart/2005/8/layout/orgChart1"/>
    <dgm:cxn modelId="{F6DE9E91-5C31-4705-95B2-EEA45805341B}" type="presParOf" srcId="{F2BDBE1B-D3CB-431F-9354-17566166C372}" destId="{204DA204-B9B0-418B-956F-C5BDB5EA2EAA}" srcOrd="0" destOrd="0" presId="urn:microsoft.com/office/officeart/2005/8/layout/orgChart1"/>
    <dgm:cxn modelId="{498ADB5A-A072-4934-A61A-9A5A711133A5}" type="presParOf" srcId="{F2BDBE1B-D3CB-431F-9354-17566166C372}" destId="{04F78BE6-55E7-4A35-9BA7-8CE12BF9208C}" srcOrd="1" destOrd="0" presId="urn:microsoft.com/office/officeart/2005/8/layout/orgChart1"/>
    <dgm:cxn modelId="{B5A1AEEA-5C33-42F3-977F-3CB6B17367BA}" type="presParOf" srcId="{04F78BE6-55E7-4A35-9BA7-8CE12BF9208C}" destId="{221DC8D7-53FC-4328-8967-41CDCD236F64}" srcOrd="0" destOrd="0" presId="urn:microsoft.com/office/officeart/2005/8/layout/orgChart1"/>
    <dgm:cxn modelId="{3513E27D-1802-4149-A69C-F5FC6E3DAE91}" type="presParOf" srcId="{221DC8D7-53FC-4328-8967-41CDCD236F64}" destId="{7DFEC05F-4D0C-4642-8B3F-D85EDF0B5B7A}" srcOrd="0" destOrd="0" presId="urn:microsoft.com/office/officeart/2005/8/layout/orgChart1"/>
    <dgm:cxn modelId="{562E70C1-6B5D-40F3-AE94-918F4CFE1673}" type="presParOf" srcId="{221DC8D7-53FC-4328-8967-41CDCD236F64}" destId="{BA1C11BC-F682-4DE5-AB86-F0B97E98ED4A}" srcOrd="1" destOrd="0" presId="urn:microsoft.com/office/officeart/2005/8/layout/orgChart1"/>
    <dgm:cxn modelId="{FCA2E8FB-0208-4175-9AEF-7F25888626B9}" type="presParOf" srcId="{04F78BE6-55E7-4A35-9BA7-8CE12BF9208C}" destId="{E8377011-B23D-40EE-97B8-0FCB5FE9C8EC}" srcOrd="1" destOrd="0" presId="urn:microsoft.com/office/officeart/2005/8/layout/orgChart1"/>
    <dgm:cxn modelId="{99294D8A-CC65-4DD6-9A37-A3B5FCBBB1A8}" type="presParOf" srcId="{04F78BE6-55E7-4A35-9BA7-8CE12BF9208C}" destId="{542B3FCB-5E8E-486B-B1FC-44D977213905}" srcOrd="2" destOrd="0" presId="urn:microsoft.com/office/officeart/2005/8/layout/orgChart1"/>
    <dgm:cxn modelId="{C8DDA97C-252F-422D-A7DF-4D035DB4A76D}" type="presParOf" srcId="{F2BDBE1B-D3CB-431F-9354-17566166C372}" destId="{E2FB2B7D-FD78-4DA3-BAD4-BAA2AB88F152}" srcOrd="2" destOrd="0" presId="urn:microsoft.com/office/officeart/2005/8/layout/orgChart1"/>
    <dgm:cxn modelId="{62360151-EBB9-4ECF-A115-384EB01AE086}" type="presParOf" srcId="{F2BDBE1B-D3CB-431F-9354-17566166C372}" destId="{EEC8A862-D079-4806-959C-73AA9FC9D365}" srcOrd="3" destOrd="0" presId="urn:microsoft.com/office/officeart/2005/8/layout/orgChart1"/>
    <dgm:cxn modelId="{1FB88F6D-B957-4C6A-877F-6662AE7674F4}" type="presParOf" srcId="{EEC8A862-D079-4806-959C-73AA9FC9D365}" destId="{9A00FED3-9E7D-44B1-9CC1-C615B99ED955}" srcOrd="0" destOrd="0" presId="urn:microsoft.com/office/officeart/2005/8/layout/orgChart1"/>
    <dgm:cxn modelId="{C37B1895-80D0-40C2-A4E3-7DFA2E433AF2}" type="presParOf" srcId="{9A00FED3-9E7D-44B1-9CC1-C615B99ED955}" destId="{FEE7CB87-9CD3-4BAB-B6E4-D7E8D4ECB03B}" srcOrd="0" destOrd="0" presId="urn:microsoft.com/office/officeart/2005/8/layout/orgChart1"/>
    <dgm:cxn modelId="{61A6B05F-BFA2-4463-8DDA-81425D1AEA33}" type="presParOf" srcId="{9A00FED3-9E7D-44B1-9CC1-C615B99ED955}" destId="{40AD6E81-ECD5-4497-B86F-037B0F19B8E7}" srcOrd="1" destOrd="0" presId="urn:microsoft.com/office/officeart/2005/8/layout/orgChart1"/>
    <dgm:cxn modelId="{89D077B3-AE11-4E99-9941-86916B676979}" type="presParOf" srcId="{EEC8A862-D079-4806-959C-73AA9FC9D365}" destId="{01EC3951-D071-4630-BC42-B8F9975B732D}" srcOrd="1" destOrd="0" presId="urn:microsoft.com/office/officeart/2005/8/layout/orgChart1"/>
    <dgm:cxn modelId="{39AE0820-D896-4F30-AF2D-5BA0252A0DB6}" type="presParOf" srcId="{EEC8A862-D079-4806-959C-73AA9FC9D365}" destId="{C6B012B3-AF39-4A04-8F39-ABA54F0DFEDE}" srcOrd="2" destOrd="0" presId="urn:microsoft.com/office/officeart/2005/8/layout/orgChart1"/>
    <dgm:cxn modelId="{A5C5C275-839E-4DDA-B80C-9221DA86096A}" type="presParOf" srcId="{F2BDBE1B-D3CB-431F-9354-17566166C372}" destId="{BFF2E2F0-00BF-4769-88F6-537DCCA7AD8A}" srcOrd="4" destOrd="0" presId="urn:microsoft.com/office/officeart/2005/8/layout/orgChart1"/>
    <dgm:cxn modelId="{99736486-B9F3-4797-940B-2527D07998AA}" type="presParOf" srcId="{F2BDBE1B-D3CB-431F-9354-17566166C372}" destId="{20DF1671-4F83-4786-BC37-EA19D93FC3C4}" srcOrd="5" destOrd="0" presId="urn:microsoft.com/office/officeart/2005/8/layout/orgChart1"/>
    <dgm:cxn modelId="{2345E3B9-C792-4AF1-B794-4B76A09723EC}" type="presParOf" srcId="{20DF1671-4F83-4786-BC37-EA19D93FC3C4}" destId="{60F5751E-2DD0-4CAA-A31D-903FA03B7244}" srcOrd="0" destOrd="0" presId="urn:microsoft.com/office/officeart/2005/8/layout/orgChart1"/>
    <dgm:cxn modelId="{60F1B08A-9CDA-46C4-8E54-0BA8245A2669}" type="presParOf" srcId="{60F5751E-2DD0-4CAA-A31D-903FA03B7244}" destId="{0EFF65E9-25B4-4259-ABC4-CE8B8209C7EF}" srcOrd="0" destOrd="0" presId="urn:microsoft.com/office/officeart/2005/8/layout/orgChart1"/>
    <dgm:cxn modelId="{4A50B5D0-25EC-4A15-A3F8-F06D8EDBDC28}" type="presParOf" srcId="{60F5751E-2DD0-4CAA-A31D-903FA03B7244}" destId="{9D421FE1-369C-473C-9500-59F340F2D4FC}" srcOrd="1" destOrd="0" presId="urn:microsoft.com/office/officeart/2005/8/layout/orgChart1"/>
    <dgm:cxn modelId="{193A9C67-0245-40DF-ACD1-795AD430CF24}" type="presParOf" srcId="{20DF1671-4F83-4786-BC37-EA19D93FC3C4}" destId="{D671010B-E8F4-42F0-87FA-B0D5EEBF5C4B}" srcOrd="1" destOrd="0" presId="urn:microsoft.com/office/officeart/2005/8/layout/orgChart1"/>
    <dgm:cxn modelId="{067E6BBB-02E4-4C92-B817-2FFAC79D567A}" type="presParOf" srcId="{20DF1671-4F83-4786-BC37-EA19D93FC3C4}" destId="{65063BBD-E8F0-4505-9DD8-AF1B0FC431DC}" srcOrd="2" destOrd="0" presId="urn:microsoft.com/office/officeart/2005/8/layout/orgChart1"/>
    <dgm:cxn modelId="{B3F90FF7-1B65-4BB5-B2B9-1FA6173978B2}" type="presParOf" srcId="{F2BDBE1B-D3CB-431F-9354-17566166C372}" destId="{846AEF33-0CD6-43B1-8CE5-1162283E644A}" srcOrd="6" destOrd="0" presId="urn:microsoft.com/office/officeart/2005/8/layout/orgChart1"/>
    <dgm:cxn modelId="{914293F8-E8BA-420D-9AC4-DD152966228A}" type="presParOf" srcId="{F2BDBE1B-D3CB-431F-9354-17566166C372}" destId="{811A4FCA-1523-460B-9A4B-900EC856A1E5}" srcOrd="7" destOrd="0" presId="urn:microsoft.com/office/officeart/2005/8/layout/orgChart1"/>
    <dgm:cxn modelId="{6237102F-2036-4D2A-91A5-B95A1FE8ADC1}" type="presParOf" srcId="{811A4FCA-1523-460B-9A4B-900EC856A1E5}" destId="{14A2B91C-8AE4-44AC-9034-46D893A5FEC7}" srcOrd="0" destOrd="0" presId="urn:microsoft.com/office/officeart/2005/8/layout/orgChart1"/>
    <dgm:cxn modelId="{00347FCF-D5B6-4C43-85D2-40FDDD2F3E1C}" type="presParOf" srcId="{14A2B91C-8AE4-44AC-9034-46D893A5FEC7}" destId="{0C770019-CCEA-4027-966C-19B0E59BE155}" srcOrd="0" destOrd="0" presId="urn:microsoft.com/office/officeart/2005/8/layout/orgChart1"/>
    <dgm:cxn modelId="{C62F1B11-5719-423D-A645-AD58E8F77613}" type="presParOf" srcId="{14A2B91C-8AE4-44AC-9034-46D893A5FEC7}" destId="{46A0CEAA-67AC-458F-BC2D-DBD1689B397D}" srcOrd="1" destOrd="0" presId="urn:microsoft.com/office/officeart/2005/8/layout/orgChart1"/>
    <dgm:cxn modelId="{B0264923-4E0E-4424-85D2-D96A832F24B5}" type="presParOf" srcId="{811A4FCA-1523-460B-9A4B-900EC856A1E5}" destId="{1A6BFCAB-68AB-4F8B-8849-C9B7A4F4B182}" srcOrd="1" destOrd="0" presId="urn:microsoft.com/office/officeart/2005/8/layout/orgChart1"/>
    <dgm:cxn modelId="{C8BE1DB7-DA81-434C-A7B9-BC2DFF4C63DF}" type="presParOf" srcId="{811A4FCA-1523-460B-9A4B-900EC856A1E5}" destId="{9B496404-A36D-483F-8CD2-FEE268375E5D}" srcOrd="2" destOrd="0" presId="urn:microsoft.com/office/officeart/2005/8/layout/orgChart1"/>
    <dgm:cxn modelId="{0B5FB1FF-E76E-4AE1-BEED-346201049DCC}" type="presParOf" srcId="{F2BDBE1B-D3CB-431F-9354-17566166C372}" destId="{A3DC81C1-1BD3-4A7D-848A-40B8C662C10E}" srcOrd="8" destOrd="0" presId="urn:microsoft.com/office/officeart/2005/8/layout/orgChart1"/>
    <dgm:cxn modelId="{3C3A7BB2-C5D1-4BF5-A52D-2B5655A2C19F}" type="presParOf" srcId="{F2BDBE1B-D3CB-431F-9354-17566166C372}" destId="{006C81F6-53A3-4FB3-B81D-99E583B764D2}" srcOrd="9" destOrd="0" presId="urn:microsoft.com/office/officeart/2005/8/layout/orgChart1"/>
    <dgm:cxn modelId="{D5F69019-3037-4CD4-84C0-471837DF71B7}" type="presParOf" srcId="{006C81F6-53A3-4FB3-B81D-99E583B764D2}" destId="{A4963F11-FC1E-4548-B73C-6F24C15CE12F}" srcOrd="0" destOrd="0" presId="urn:microsoft.com/office/officeart/2005/8/layout/orgChart1"/>
    <dgm:cxn modelId="{AFED8195-A4CA-4AD7-BD67-CE2FBD5F2521}" type="presParOf" srcId="{A4963F11-FC1E-4548-B73C-6F24C15CE12F}" destId="{30505F81-430D-4433-B96A-A5F4B317BF0D}" srcOrd="0" destOrd="0" presId="urn:microsoft.com/office/officeart/2005/8/layout/orgChart1"/>
    <dgm:cxn modelId="{F7073D80-0203-4B1B-9993-CF4951BC4988}" type="presParOf" srcId="{A4963F11-FC1E-4548-B73C-6F24C15CE12F}" destId="{0B0BDAF4-2855-4C1E-A9CF-98C34875FA30}" srcOrd="1" destOrd="0" presId="urn:microsoft.com/office/officeart/2005/8/layout/orgChart1"/>
    <dgm:cxn modelId="{6212B527-CB87-4725-B027-3D7A5314C544}" type="presParOf" srcId="{006C81F6-53A3-4FB3-B81D-99E583B764D2}" destId="{244F73E8-B225-4C5B-99B9-A405DF210407}" srcOrd="1" destOrd="0" presId="urn:microsoft.com/office/officeart/2005/8/layout/orgChart1"/>
    <dgm:cxn modelId="{269DEA31-69B4-4E3D-9986-12B938039AFC}" type="presParOf" srcId="{006C81F6-53A3-4FB3-B81D-99E583B764D2}" destId="{467B6CA6-D70A-4A80-8D46-7904F623E69C}" srcOrd="2" destOrd="0" presId="urn:microsoft.com/office/officeart/2005/8/layout/orgChart1"/>
    <dgm:cxn modelId="{0B11528E-6435-4D3A-A8C6-C9602DF200BD}" type="presParOf" srcId="{F2BDBE1B-D3CB-431F-9354-17566166C372}" destId="{14DA7FBA-B26B-4A43-95CD-A0696017A04F}" srcOrd="10" destOrd="0" presId="urn:microsoft.com/office/officeart/2005/8/layout/orgChart1"/>
    <dgm:cxn modelId="{6E028883-1B3D-4ACF-A059-F55C87130FD8}" type="presParOf" srcId="{F2BDBE1B-D3CB-431F-9354-17566166C372}" destId="{4051FAED-C61B-4F3C-92BD-224F6BD50225}" srcOrd="11" destOrd="0" presId="urn:microsoft.com/office/officeart/2005/8/layout/orgChart1"/>
    <dgm:cxn modelId="{06B11DDC-4F8F-4B2A-969E-D53002AEADED}" type="presParOf" srcId="{4051FAED-C61B-4F3C-92BD-224F6BD50225}" destId="{489FB45A-A3CE-4766-83E5-6C235F085859}" srcOrd="0" destOrd="0" presId="urn:microsoft.com/office/officeart/2005/8/layout/orgChart1"/>
    <dgm:cxn modelId="{9865000D-D6EE-4F1C-A260-B643FE57A8B1}" type="presParOf" srcId="{489FB45A-A3CE-4766-83E5-6C235F085859}" destId="{E09CF199-6D4C-448C-B080-F12BEC49A5A2}" srcOrd="0" destOrd="0" presId="urn:microsoft.com/office/officeart/2005/8/layout/orgChart1"/>
    <dgm:cxn modelId="{6F05753E-0B57-4230-99BF-F9AD6A0116CE}" type="presParOf" srcId="{489FB45A-A3CE-4766-83E5-6C235F085859}" destId="{4E8D75A6-93D3-434B-8513-88E6057C00C0}" srcOrd="1" destOrd="0" presId="urn:microsoft.com/office/officeart/2005/8/layout/orgChart1"/>
    <dgm:cxn modelId="{B64DC9EE-2A1C-4B9B-B6DD-3CE72FE9AEEA}" type="presParOf" srcId="{4051FAED-C61B-4F3C-92BD-224F6BD50225}" destId="{4E18C56B-AB3C-401A-A2BA-0E96DC36D354}" srcOrd="1" destOrd="0" presId="urn:microsoft.com/office/officeart/2005/8/layout/orgChart1"/>
    <dgm:cxn modelId="{15032C17-CAC0-4D84-8585-133B2C5CC3A6}" type="presParOf" srcId="{4051FAED-C61B-4F3C-92BD-224F6BD50225}" destId="{A68404AC-5065-4963-879B-0235AE2B8C6F}" srcOrd="2" destOrd="0" presId="urn:microsoft.com/office/officeart/2005/8/layout/orgChart1"/>
    <dgm:cxn modelId="{BD57AEF7-3130-4AFE-ACB0-1A3535598181}" type="presParOf" srcId="{F2BDBE1B-D3CB-431F-9354-17566166C372}" destId="{3CC3FB5D-5EE9-4A8E-AB47-4447AC5493FB}" srcOrd="12" destOrd="0" presId="urn:microsoft.com/office/officeart/2005/8/layout/orgChart1"/>
    <dgm:cxn modelId="{653982F2-1CEF-4A54-9872-C8C293FC1664}" type="presParOf" srcId="{F2BDBE1B-D3CB-431F-9354-17566166C372}" destId="{544BF639-C965-4FAA-9D65-915321D4F5A3}" srcOrd="13" destOrd="0" presId="urn:microsoft.com/office/officeart/2005/8/layout/orgChart1"/>
    <dgm:cxn modelId="{78B68F4C-FD98-48C3-87FA-034DDC24D8B7}" type="presParOf" srcId="{544BF639-C965-4FAA-9D65-915321D4F5A3}" destId="{80A53B1E-6435-4427-931B-7DE47F2079BB}" srcOrd="0" destOrd="0" presId="urn:microsoft.com/office/officeart/2005/8/layout/orgChart1"/>
    <dgm:cxn modelId="{86EF3BDF-00C6-4353-9C7C-6885F0BEDE71}" type="presParOf" srcId="{80A53B1E-6435-4427-931B-7DE47F2079BB}" destId="{50094EFF-F2F0-438E-AC66-133AFA37E33C}" srcOrd="0" destOrd="0" presId="urn:microsoft.com/office/officeart/2005/8/layout/orgChart1"/>
    <dgm:cxn modelId="{B218FFB3-6B4D-424D-A65B-B3AD2CCA8952}" type="presParOf" srcId="{80A53B1E-6435-4427-931B-7DE47F2079BB}" destId="{D0B153B2-A333-41E5-B787-B16BBBD66F70}" srcOrd="1" destOrd="0" presId="urn:microsoft.com/office/officeart/2005/8/layout/orgChart1"/>
    <dgm:cxn modelId="{D0BE5A24-0156-4FFF-B772-EE84318FDA5D}" type="presParOf" srcId="{544BF639-C965-4FAA-9D65-915321D4F5A3}" destId="{776B9356-40AE-4962-8863-51A7A2C6FF15}" srcOrd="1" destOrd="0" presId="urn:microsoft.com/office/officeart/2005/8/layout/orgChart1"/>
    <dgm:cxn modelId="{83939463-DC57-49B7-B816-88DA7EEC41C7}" type="presParOf" srcId="{544BF639-C965-4FAA-9D65-915321D4F5A3}" destId="{5BB24605-3C25-405A-A19E-2E5CCBDEFA25}" srcOrd="2" destOrd="0" presId="urn:microsoft.com/office/officeart/2005/8/layout/orgChart1"/>
    <dgm:cxn modelId="{B2FFBF2D-C135-4E0D-9FAA-C8FC09F3D368}" type="presParOf" srcId="{F2BDBE1B-D3CB-431F-9354-17566166C372}" destId="{4DEF1EC4-A5F3-46A7-AC13-BB36FED51106}" srcOrd="14" destOrd="0" presId="urn:microsoft.com/office/officeart/2005/8/layout/orgChart1"/>
    <dgm:cxn modelId="{77C8ECBE-F815-4921-85E1-C190908CB305}" type="presParOf" srcId="{F2BDBE1B-D3CB-431F-9354-17566166C372}" destId="{33E2FDFD-945D-4435-B5B4-756FFFBD9677}" srcOrd="15" destOrd="0" presId="urn:microsoft.com/office/officeart/2005/8/layout/orgChart1"/>
    <dgm:cxn modelId="{0EC75790-DAA9-4FE6-97A6-97BB279D48C8}" type="presParOf" srcId="{33E2FDFD-945D-4435-B5B4-756FFFBD9677}" destId="{5CA6F732-2352-46AC-B518-44A646EE9206}" srcOrd="0" destOrd="0" presId="urn:microsoft.com/office/officeart/2005/8/layout/orgChart1"/>
    <dgm:cxn modelId="{53F4122A-F0B3-4824-86D1-51B844B30A8E}" type="presParOf" srcId="{5CA6F732-2352-46AC-B518-44A646EE9206}" destId="{8BF8D112-CBA7-428A-906D-44B5AB28E55D}" srcOrd="0" destOrd="0" presId="urn:microsoft.com/office/officeart/2005/8/layout/orgChart1"/>
    <dgm:cxn modelId="{FD4CEED9-16B9-4E57-BB8D-71A15B902C2C}" type="presParOf" srcId="{5CA6F732-2352-46AC-B518-44A646EE9206}" destId="{8102DD02-2C9F-4C3A-91DC-21180DA98F24}" srcOrd="1" destOrd="0" presId="urn:microsoft.com/office/officeart/2005/8/layout/orgChart1"/>
    <dgm:cxn modelId="{14154186-4B64-4D4E-B3FD-464C0B34A1BE}" type="presParOf" srcId="{33E2FDFD-945D-4435-B5B4-756FFFBD9677}" destId="{32C6F157-D494-4BDE-84A3-0A7A947A2500}" srcOrd="1" destOrd="0" presId="urn:microsoft.com/office/officeart/2005/8/layout/orgChart1"/>
    <dgm:cxn modelId="{9DBC4E6F-462C-4746-916A-C02C3F028B42}" type="presParOf" srcId="{33E2FDFD-945D-4435-B5B4-756FFFBD9677}" destId="{7209132E-5A4E-49C3-9926-76AA37AE64C5}" srcOrd="2" destOrd="0" presId="urn:microsoft.com/office/officeart/2005/8/layout/orgChart1"/>
    <dgm:cxn modelId="{CEBD6121-1B61-48C6-AF85-AA3CD7AD1CD2}" type="presParOf" srcId="{AEE5B205-6BE8-421A-99DA-3372DDD13C77}" destId="{0EB2299E-A22A-4580-85F8-BB053DF63AE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DC582-149F-45F2-B704-BF266BDD507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01657B-E36F-477A-9599-8EE48780BE76}">
      <dgm:prSet phldrT="[Текст]"/>
      <dgm:spPr/>
      <dgm:t>
        <a:bodyPr/>
        <a:lstStyle/>
        <a:p>
          <a:r>
            <a:rPr lang="ru-RU" dirty="0" smtClean="0"/>
            <a:t>По местообитанию корни подразделяются на </a:t>
          </a:r>
          <a:endParaRPr lang="ru-RU" dirty="0"/>
        </a:p>
      </dgm:t>
    </dgm:pt>
    <dgm:pt modelId="{E4B28733-D2A3-4D17-B265-B007DE47E345}" type="parTrans" cxnId="{A4CC9E81-B85E-40C9-B859-BA547A5AE84E}">
      <dgm:prSet/>
      <dgm:spPr/>
      <dgm:t>
        <a:bodyPr/>
        <a:lstStyle/>
        <a:p>
          <a:endParaRPr lang="ru-RU"/>
        </a:p>
      </dgm:t>
    </dgm:pt>
    <dgm:pt modelId="{C36E91FB-3F75-48A7-B942-7DC0C8C1B165}" type="sibTrans" cxnId="{A4CC9E81-B85E-40C9-B859-BA547A5AE84E}">
      <dgm:prSet/>
      <dgm:spPr/>
      <dgm:t>
        <a:bodyPr/>
        <a:lstStyle/>
        <a:p>
          <a:endParaRPr lang="ru-RU"/>
        </a:p>
      </dgm:t>
    </dgm:pt>
    <dgm:pt modelId="{6CB72262-B116-4E97-9901-B47F9C13E59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33A8EDB-23DD-4360-8E77-F145FEEC7F1F}" type="parTrans" cxnId="{2407849D-E145-49A1-979F-6A606339E41A}">
      <dgm:prSet/>
      <dgm:spPr/>
      <dgm:t>
        <a:bodyPr/>
        <a:lstStyle/>
        <a:p>
          <a:endParaRPr lang="ru-RU"/>
        </a:p>
      </dgm:t>
    </dgm:pt>
    <dgm:pt modelId="{B3B444C6-AF63-4C9C-8CFC-9E14915D999A}" type="sibTrans" cxnId="{2407849D-E145-49A1-979F-6A606339E41A}">
      <dgm:prSet/>
      <dgm:spPr/>
      <dgm:t>
        <a:bodyPr/>
        <a:lstStyle/>
        <a:p>
          <a:endParaRPr lang="ru-RU"/>
        </a:p>
      </dgm:t>
    </dgm:pt>
    <dgm:pt modelId="{581D59E5-AE01-4719-B333-12D36763D370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75992DF-DC45-4FBD-ACA0-1984888D2703}" type="parTrans" cxnId="{162B571D-ACC6-440E-A4BD-00FC1496AB3C}">
      <dgm:prSet/>
      <dgm:spPr/>
      <dgm:t>
        <a:bodyPr/>
        <a:lstStyle/>
        <a:p>
          <a:endParaRPr lang="ru-RU"/>
        </a:p>
      </dgm:t>
    </dgm:pt>
    <dgm:pt modelId="{BC04E490-2A4A-4146-98E6-6D3B3B1F222F}" type="sibTrans" cxnId="{162B571D-ACC6-440E-A4BD-00FC1496AB3C}">
      <dgm:prSet/>
      <dgm:spPr/>
      <dgm:t>
        <a:bodyPr/>
        <a:lstStyle/>
        <a:p>
          <a:endParaRPr lang="ru-RU"/>
        </a:p>
      </dgm:t>
    </dgm:pt>
    <dgm:pt modelId="{A565EA3A-E73A-4D7E-9552-602A4CDC58CC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C05DBAB-30FA-41B6-8379-CD914DBAF0D5}" type="parTrans" cxnId="{DC7F00FB-A886-4320-A5A0-57CCE5998A27}">
      <dgm:prSet/>
      <dgm:spPr/>
      <dgm:t>
        <a:bodyPr/>
        <a:lstStyle/>
        <a:p>
          <a:endParaRPr lang="ru-RU"/>
        </a:p>
      </dgm:t>
    </dgm:pt>
    <dgm:pt modelId="{A5186CAA-0012-484D-BF8B-39BD1AF55D8D}" type="sibTrans" cxnId="{DC7F00FB-A886-4320-A5A0-57CCE5998A27}">
      <dgm:prSet/>
      <dgm:spPr/>
      <dgm:t>
        <a:bodyPr/>
        <a:lstStyle/>
        <a:p>
          <a:endParaRPr lang="ru-RU"/>
        </a:p>
      </dgm:t>
    </dgm:pt>
    <dgm:pt modelId="{8A4EEFA7-6865-42CB-9E69-72A63E14C0FD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285D587-7D7F-4765-972D-8145C0FF16FE}" type="parTrans" cxnId="{25A879B4-FFF0-4B5A-8818-99B89D87B47A}">
      <dgm:prSet/>
      <dgm:spPr/>
      <dgm:t>
        <a:bodyPr/>
        <a:lstStyle/>
        <a:p>
          <a:endParaRPr lang="ru-RU"/>
        </a:p>
      </dgm:t>
    </dgm:pt>
    <dgm:pt modelId="{2620CE99-7C54-4CCE-BEF8-D9C1A9F26287}" type="sibTrans" cxnId="{25A879B4-FFF0-4B5A-8818-99B89D87B47A}">
      <dgm:prSet/>
      <dgm:spPr/>
      <dgm:t>
        <a:bodyPr/>
        <a:lstStyle/>
        <a:p>
          <a:endParaRPr lang="ru-RU"/>
        </a:p>
      </dgm:t>
    </dgm:pt>
    <dgm:pt modelId="{88C04946-7D2A-41E8-9890-EB0B23D2E81A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B332B7F-D2B7-4F1F-9A17-E5A9C1AC1142}" type="parTrans" cxnId="{CBF2124C-A3BA-4120-BFDF-692A2EFCB989}">
      <dgm:prSet/>
      <dgm:spPr/>
      <dgm:t>
        <a:bodyPr/>
        <a:lstStyle/>
        <a:p>
          <a:endParaRPr lang="ru-RU"/>
        </a:p>
      </dgm:t>
    </dgm:pt>
    <dgm:pt modelId="{DEABD8C6-5A56-4CDC-81E2-72E67E2B8B69}" type="sibTrans" cxnId="{CBF2124C-A3BA-4120-BFDF-692A2EFCB989}">
      <dgm:prSet/>
      <dgm:spPr/>
      <dgm:t>
        <a:bodyPr/>
        <a:lstStyle/>
        <a:p>
          <a:endParaRPr lang="ru-RU"/>
        </a:p>
      </dgm:t>
    </dgm:pt>
    <dgm:pt modelId="{5C79B746-E14D-4FD5-8BC0-3DE0A52DCDCF}" type="pres">
      <dgm:prSet presAssocID="{386DC582-149F-45F2-B704-BF266BDD50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E5B205-6BE8-421A-99DA-3372DDD13C77}" type="pres">
      <dgm:prSet presAssocID="{D901657B-E36F-477A-9599-8EE48780BE76}" presName="hierRoot1" presStyleCnt="0">
        <dgm:presLayoutVars>
          <dgm:hierBranch val="init"/>
        </dgm:presLayoutVars>
      </dgm:prSet>
      <dgm:spPr/>
    </dgm:pt>
    <dgm:pt modelId="{A18052DF-3883-4F89-B9B9-5A845DC3E43A}" type="pres">
      <dgm:prSet presAssocID="{D901657B-E36F-477A-9599-8EE48780BE76}" presName="rootComposite1" presStyleCnt="0"/>
      <dgm:spPr/>
    </dgm:pt>
    <dgm:pt modelId="{72B9D7E3-B8A9-4ED1-ABDB-D87B701416AA}" type="pres">
      <dgm:prSet presAssocID="{D901657B-E36F-477A-9599-8EE48780BE76}" presName="rootText1" presStyleLbl="node0" presStyleIdx="0" presStyleCnt="1" custScaleX="419473" custScaleY="153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5028B-81D6-42B7-9817-D51D1F82F5C0}" type="pres">
      <dgm:prSet presAssocID="{D901657B-E36F-477A-9599-8EE48780BE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BDBE1B-D3CB-431F-9354-17566166C372}" type="pres">
      <dgm:prSet presAssocID="{D901657B-E36F-477A-9599-8EE48780BE76}" presName="hierChild2" presStyleCnt="0"/>
      <dgm:spPr/>
    </dgm:pt>
    <dgm:pt modelId="{846AEF33-0CD6-43B1-8CE5-1162283E644A}" type="pres">
      <dgm:prSet presAssocID="{833A8EDB-23DD-4360-8E77-F145FEEC7F1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811A4FCA-1523-460B-9A4B-900EC856A1E5}" type="pres">
      <dgm:prSet presAssocID="{6CB72262-B116-4E97-9901-B47F9C13E597}" presName="hierRoot2" presStyleCnt="0">
        <dgm:presLayoutVars>
          <dgm:hierBranch val="init"/>
        </dgm:presLayoutVars>
      </dgm:prSet>
      <dgm:spPr/>
    </dgm:pt>
    <dgm:pt modelId="{14A2B91C-8AE4-44AC-9034-46D893A5FEC7}" type="pres">
      <dgm:prSet presAssocID="{6CB72262-B116-4E97-9901-B47F9C13E597}" presName="rootComposite" presStyleCnt="0"/>
      <dgm:spPr/>
    </dgm:pt>
    <dgm:pt modelId="{0C770019-CCEA-4027-966C-19B0E59BE155}" type="pres">
      <dgm:prSet presAssocID="{6CB72262-B116-4E97-9901-B47F9C13E59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0CEAA-67AC-458F-BC2D-DBD1689B397D}" type="pres">
      <dgm:prSet presAssocID="{6CB72262-B116-4E97-9901-B47F9C13E597}" presName="rootConnector" presStyleLbl="node2" presStyleIdx="0" presStyleCnt="5"/>
      <dgm:spPr/>
      <dgm:t>
        <a:bodyPr/>
        <a:lstStyle/>
        <a:p>
          <a:endParaRPr lang="ru-RU"/>
        </a:p>
      </dgm:t>
    </dgm:pt>
    <dgm:pt modelId="{1A6BFCAB-68AB-4F8B-8849-C9B7A4F4B182}" type="pres">
      <dgm:prSet presAssocID="{6CB72262-B116-4E97-9901-B47F9C13E597}" presName="hierChild4" presStyleCnt="0"/>
      <dgm:spPr/>
    </dgm:pt>
    <dgm:pt modelId="{9B496404-A36D-483F-8CD2-FEE268375E5D}" type="pres">
      <dgm:prSet presAssocID="{6CB72262-B116-4E97-9901-B47F9C13E597}" presName="hierChild5" presStyleCnt="0"/>
      <dgm:spPr/>
    </dgm:pt>
    <dgm:pt modelId="{A3DC81C1-1BD3-4A7D-848A-40B8C662C10E}" type="pres">
      <dgm:prSet presAssocID="{A75992DF-DC45-4FBD-ACA0-1984888D270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006C81F6-53A3-4FB3-B81D-99E583B764D2}" type="pres">
      <dgm:prSet presAssocID="{581D59E5-AE01-4719-B333-12D36763D370}" presName="hierRoot2" presStyleCnt="0">
        <dgm:presLayoutVars>
          <dgm:hierBranch val="init"/>
        </dgm:presLayoutVars>
      </dgm:prSet>
      <dgm:spPr/>
    </dgm:pt>
    <dgm:pt modelId="{A4963F11-FC1E-4548-B73C-6F24C15CE12F}" type="pres">
      <dgm:prSet presAssocID="{581D59E5-AE01-4719-B333-12D36763D370}" presName="rootComposite" presStyleCnt="0"/>
      <dgm:spPr/>
    </dgm:pt>
    <dgm:pt modelId="{30505F81-430D-4433-B96A-A5F4B317BF0D}" type="pres">
      <dgm:prSet presAssocID="{581D59E5-AE01-4719-B333-12D36763D37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BDAF4-2855-4C1E-A9CF-98C34875FA30}" type="pres">
      <dgm:prSet presAssocID="{581D59E5-AE01-4719-B333-12D36763D370}" presName="rootConnector" presStyleLbl="node2" presStyleIdx="1" presStyleCnt="5"/>
      <dgm:spPr/>
      <dgm:t>
        <a:bodyPr/>
        <a:lstStyle/>
        <a:p>
          <a:endParaRPr lang="ru-RU"/>
        </a:p>
      </dgm:t>
    </dgm:pt>
    <dgm:pt modelId="{244F73E8-B225-4C5B-99B9-A405DF210407}" type="pres">
      <dgm:prSet presAssocID="{581D59E5-AE01-4719-B333-12D36763D370}" presName="hierChild4" presStyleCnt="0"/>
      <dgm:spPr/>
    </dgm:pt>
    <dgm:pt modelId="{467B6CA6-D70A-4A80-8D46-7904F623E69C}" type="pres">
      <dgm:prSet presAssocID="{581D59E5-AE01-4719-B333-12D36763D370}" presName="hierChild5" presStyleCnt="0"/>
      <dgm:spPr/>
    </dgm:pt>
    <dgm:pt modelId="{14DA7FBA-B26B-4A43-95CD-A0696017A04F}" type="pres">
      <dgm:prSet presAssocID="{7C05DBAB-30FA-41B6-8379-CD914DBAF0D5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051FAED-C61B-4F3C-92BD-224F6BD50225}" type="pres">
      <dgm:prSet presAssocID="{A565EA3A-E73A-4D7E-9552-602A4CDC58CC}" presName="hierRoot2" presStyleCnt="0">
        <dgm:presLayoutVars>
          <dgm:hierBranch val="init"/>
        </dgm:presLayoutVars>
      </dgm:prSet>
      <dgm:spPr/>
    </dgm:pt>
    <dgm:pt modelId="{489FB45A-A3CE-4766-83E5-6C235F085859}" type="pres">
      <dgm:prSet presAssocID="{A565EA3A-E73A-4D7E-9552-602A4CDC58CC}" presName="rootComposite" presStyleCnt="0"/>
      <dgm:spPr/>
    </dgm:pt>
    <dgm:pt modelId="{E09CF199-6D4C-448C-B080-F12BEC49A5A2}" type="pres">
      <dgm:prSet presAssocID="{A565EA3A-E73A-4D7E-9552-602A4CDC58C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8D75A6-93D3-434B-8513-88E6057C00C0}" type="pres">
      <dgm:prSet presAssocID="{A565EA3A-E73A-4D7E-9552-602A4CDC58CC}" presName="rootConnector" presStyleLbl="node2" presStyleIdx="2" presStyleCnt="5"/>
      <dgm:spPr/>
      <dgm:t>
        <a:bodyPr/>
        <a:lstStyle/>
        <a:p>
          <a:endParaRPr lang="ru-RU"/>
        </a:p>
      </dgm:t>
    </dgm:pt>
    <dgm:pt modelId="{4E18C56B-AB3C-401A-A2BA-0E96DC36D354}" type="pres">
      <dgm:prSet presAssocID="{A565EA3A-E73A-4D7E-9552-602A4CDC58CC}" presName="hierChild4" presStyleCnt="0"/>
      <dgm:spPr/>
    </dgm:pt>
    <dgm:pt modelId="{A68404AC-5065-4963-879B-0235AE2B8C6F}" type="pres">
      <dgm:prSet presAssocID="{A565EA3A-E73A-4D7E-9552-602A4CDC58CC}" presName="hierChild5" presStyleCnt="0"/>
      <dgm:spPr/>
    </dgm:pt>
    <dgm:pt modelId="{3CC3FB5D-5EE9-4A8E-AB47-4447AC5493FB}" type="pres">
      <dgm:prSet presAssocID="{B285D587-7D7F-4765-972D-8145C0FF16FE}" presName="Name37" presStyleLbl="parChTrans1D2" presStyleIdx="3" presStyleCnt="5"/>
      <dgm:spPr/>
      <dgm:t>
        <a:bodyPr/>
        <a:lstStyle/>
        <a:p>
          <a:endParaRPr lang="ru-RU"/>
        </a:p>
      </dgm:t>
    </dgm:pt>
    <dgm:pt modelId="{544BF639-C965-4FAA-9D65-915321D4F5A3}" type="pres">
      <dgm:prSet presAssocID="{8A4EEFA7-6865-42CB-9E69-72A63E14C0FD}" presName="hierRoot2" presStyleCnt="0">
        <dgm:presLayoutVars>
          <dgm:hierBranch val="init"/>
        </dgm:presLayoutVars>
      </dgm:prSet>
      <dgm:spPr/>
    </dgm:pt>
    <dgm:pt modelId="{80A53B1E-6435-4427-931B-7DE47F2079BB}" type="pres">
      <dgm:prSet presAssocID="{8A4EEFA7-6865-42CB-9E69-72A63E14C0FD}" presName="rootComposite" presStyleCnt="0"/>
      <dgm:spPr/>
    </dgm:pt>
    <dgm:pt modelId="{50094EFF-F2F0-438E-AC66-133AFA37E33C}" type="pres">
      <dgm:prSet presAssocID="{8A4EEFA7-6865-42CB-9E69-72A63E14C0F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153B2-A333-41E5-B787-B16BBBD66F70}" type="pres">
      <dgm:prSet presAssocID="{8A4EEFA7-6865-42CB-9E69-72A63E14C0FD}" presName="rootConnector" presStyleLbl="node2" presStyleIdx="3" presStyleCnt="5"/>
      <dgm:spPr/>
      <dgm:t>
        <a:bodyPr/>
        <a:lstStyle/>
        <a:p>
          <a:endParaRPr lang="ru-RU"/>
        </a:p>
      </dgm:t>
    </dgm:pt>
    <dgm:pt modelId="{776B9356-40AE-4962-8863-51A7A2C6FF15}" type="pres">
      <dgm:prSet presAssocID="{8A4EEFA7-6865-42CB-9E69-72A63E14C0FD}" presName="hierChild4" presStyleCnt="0"/>
      <dgm:spPr/>
    </dgm:pt>
    <dgm:pt modelId="{5BB24605-3C25-405A-A19E-2E5CCBDEFA25}" type="pres">
      <dgm:prSet presAssocID="{8A4EEFA7-6865-42CB-9E69-72A63E14C0FD}" presName="hierChild5" presStyleCnt="0"/>
      <dgm:spPr/>
    </dgm:pt>
    <dgm:pt modelId="{4DEF1EC4-A5F3-46A7-AC13-BB36FED51106}" type="pres">
      <dgm:prSet presAssocID="{2B332B7F-D2B7-4F1F-9A17-E5A9C1AC1142}" presName="Name37" presStyleLbl="parChTrans1D2" presStyleIdx="4" presStyleCnt="5"/>
      <dgm:spPr/>
      <dgm:t>
        <a:bodyPr/>
        <a:lstStyle/>
        <a:p>
          <a:endParaRPr lang="ru-RU"/>
        </a:p>
      </dgm:t>
    </dgm:pt>
    <dgm:pt modelId="{33E2FDFD-945D-4435-B5B4-756FFFBD9677}" type="pres">
      <dgm:prSet presAssocID="{88C04946-7D2A-41E8-9890-EB0B23D2E81A}" presName="hierRoot2" presStyleCnt="0">
        <dgm:presLayoutVars>
          <dgm:hierBranch val="init"/>
        </dgm:presLayoutVars>
      </dgm:prSet>
      <dgm:spPr/>
    </dgm:pt>
    <dgm:pt modelId="{5CA6F732-2352-46AC-B518-44A646EE9206}" type="pres">
      <dgm:prSet presAssocID="{88C04946-7D2A-41E8-9890-EB0B23D2E81A}" presName="rootComposite" presStyleCnt="0"/>
      <dgm:spPr/>
    </dgm:pt>
    <dgm:pt modelId="{8BF8D112-CBA7-428A-906D-44B5AB28E55D}" type="pres">
      <dgm:prSet presAssocID="{88C04946-7D2A-41E8-9890-EB0B23D2E81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2DD02-2C9F-4C3A-91DC-21180DA98F24}" type="pres">
      <dgm:prSet presAssocID="{88C04946-7D2A-41E8-9890-EB0B23D2E81A}" presName="rootConnector" presStyleLbl="node2" presStyleIdx="4" presStyleCnt="5"/>
      <dgm:spPr/>
      <dgm:t>
        <a:bodyPr/>
        <a:lstStyle/>
        <a:p>
          <a:endParaRPr lang="ru-RU"/>
        </a:p>
      </dgm:t>
    </dgm:pt>
    <dgm:pt modelId="{32C6F157-D494-4BDE-84A3-0A7A947A2500}" type="pres">
      <dgm:prSet presAssocID="{88C04946-7D2A-41E8-9890-EB0B23D2E81A}" presName="hierChild4" presStyleCnt="0"/>
      <dgm:spPr/>
    </dgm:pt>
    <dgm:pt modelId="{7209132E-5A4E-49C3-9926-76AA37AE64C5}" type="pres">
      <dgm:prSet presAssocID="{88C04946-7D2A-41E8-9890-EB0B23D2E81A}" presName="hierChild5" presStyleCnt="0"/>
      <dgm:spPr/>
    </dgm:pt>
    <dgm:pt modelId="{0EB2299E-A22A-4580-85F8-BB053DF63AE8}" type="pres">
      <dgm:prSet presAssocID="{D901657B-E36F-477A-9599-8EE48780BE76}" presName="hierChild3" presStyleCnt="0"/>
      <dgm:spPr/>
    </dgm:pt>
  </dgm:ptLst>
  <dgm:cxnLst>
    <dgm:cxn modelId="{25A879B4-FFF0-4B5A-8818-99B89D87B47A}" srcId="{D901657B-E36F-477A-9599-8EE48780BE76}" destId="{8A4EEFA7-6865-42CB-9E69-72A63E14C0FD}" srcOrd="3" destOrd="0" parTransId="{B285D587-7D7F-4765-972D-8145C0FF16FE}" sibTransId="{2620CE99-7C54-4CCE-BEF8-D9C1A9F26287}"/>
    <dgm:cxn modelId="{A4CC9E81-B85E-40C9-B859-BA547A5AE84E}" srcId="{386DC582-149F-45F2-B704-BF266BDD5072}" destId="{D901657B-E36F-477A-9599-8EE48780BE76}" srcOrd="0" destOrd="0" parTransId="{E4B28733-D2A3-4D17-B265-B007DE47E345}" sibTransId="{C36E91FB-3F75-48A7-B942-7DC0C8C1B165}"/>
    <dgm:cxn modelId="{86F057EB-765A-49AE-A3F3-FB58DF381AC6}" type="presOf" srcId="{6CB72262-B116-4E97-9901-B47F9C13E597}" destId="{0C770019-CCEA-4027-966C-19B0E59BE155}" srcOrd="0" destOrd="0" presId="urn:microsoft.com/office/officeart/2005/8/layout/orgChart1"/>
    <dgm:cxn modelId="{8D106144-32E4-450D-BFE0-6E82345A091E}" type="presOf" srcId="{8A4EEFA7-6865-42CB-9E69-72A63E14C0FD}" destId="{D0B153B2-A333-41E5-B787-B16BBBD66F70}" srcOrd="1" destOrd="0" presId="urn:microsoft.com/office/officeart/2005/8/layout/orgChart1"/>
    <dgm:cxn modelId="{1CD8BEDC-2996-4A4B-8E53-BC853F870C40}" type="presOf" srcId="{7C05DBAB-30FA-41B6-8379-CD914DBAF0D5}" destId="{14DA7FBA-B26B-4A43-95CD-A0696017A04F}" srcOrd="0" destOrd="0" presId="urn:microsoft.com/office/officeart/2005/8/layout/orgChart1"/>
    <dgm:cxn modelId="{2407849D-E145-49A1-979F-6A606339E41A}" srcId="{D901657B-E36F-477A-9599-8EE48780BE76}" destId="{6CB72262-B116-4E97-9901-B47F9C13E597}" srcOrd="0" destOrd="0" parTransId="{833A8EDB-23DD-4360-8E77-F145FEEC7F1F}" sibTransId="{B3B444C6-AF63-4C9C-8CFC-9E14915D999A}"/>
    <dgm:cxn modelId="{0D59F62C-3716-4EFA-92C7-2CEF2155CC5B}" type="presOf" srcId="{A565EA3A-E73A-4D7E-9552-602A4CDC58CC}" destId="{4E8D75A6-93D3-434B-8513-88E6057C00C0}" srcOrd="1" destOrd="0" presId="urn:microsoft.com/office/officeart/2005/8/layout/orgChart1"/>
    <dgm:cxn modelId="{C432677A-FC7E-46A9-A88C-003FD2652D1A}" type="presOf" srcId="{88C04946-7D2A-41E8-9890-EB0B23D2E81A}" destId="{8102DD02-2C9F-4C3A-91DC-21180DA98F24}" srcOrd="1" destOrd="0" presId="urn:microsoft.com/office/officeart/2005/8/layout/orgChart1"/>
    <dgm:cxn modelId="{7206B5D4-E427-405C-9C1E-E9FC77170FAB}" type="presOf" srcId="{386DC582-149F-45F2-B704-BF266BDD5072}" destId="{5C79B746-E14D-4FD5-8BC0-3DE0A52DCDCF}" srcOrd="0" destOrd="0" presId="urn:microsoft.com/office/officeart/2005/8/layout/orgChart1"/>
    <dgm:cxn modelId="{A2DCB639-16BB-4E26-B93F-23F86067D6D9}" type="presOf" srcId="{B285D587-7D7F-4765-972D-8145C0FF16FE}" destId="{3CC3FB5D-5EE9-4A8E-AB47-4447AC5493FB}" srcOrd="0" destOrd="0" presId="urn:microsoft.com/office/officeart/2005/8/layout/orgChart1"/>
    <dgm:cxn modelId="{BAB14525-6B22-40F8-AE7D-F4672150A0B1}" type="presOf" srcId="{D901657B-E36F-477A-9599-8EE48780BE76}" destId="{72B9D7E3-B8A9-4ED1-ABDB-D87B701416AA}" srcOrd="0" destOrd="0" presId="urn:microsoft.com/office/officeart/2005/8/layout/orgChart1"/>
    <dgm:cxn modelId="{E37DCA6A-16E7-4B68-B758-26E6518A30D4}" type="presOf" srcId="{D901657B-E36F-477A-9599-8EE48780BE76}" destId="{2015028B-81D6-42B7-9817-D51D1F82F5C0}" srcOrd="1" destOrd="0" presId="urn:microsoft.com/office/officeart/2005/8/layout/orgChart1"/>
    <dgm:cxn modelId="{0FA4DE8C-0043-4D83-AB33-CD41C9976900}" type="presOf" srcId="{6CB72262-B116-4E97-9901-B47F9C13E597}" destId="{46A0CEAA-67AC-458F-BC2D-DBD1689B397D}" srcOrd="1" destOrd="0" presId="urn:microsoft.com/office/officeart/2005/8/layout/orgChart1"/>
    <dgm:cxn modelId="{3A8C993B-6A2C-41FD-99E0-3EA3518FA8B5}" type="presOf" srcId="{2B332B7F-D2B7-4F1F-9A17-E5A9C1AC1142}" destId="{4DEF1EC4-A5F3-46A7-AC13-BB36FED51106}" srcOrd="0" destOrd="0" presId="urn:microsoft.com/office/officeart/2005/8/layout/orgChart1"/>
    <dgm:cxn modelId="{CBF2124C-A3BA-4120-BFDF-692A2EFCB989}" srcId="{D901657B-E36F-477A-9599-8EE48780BE76}" destId="{88C04946-7D2A-41E8-9890-EB0B23D2E81A}" srcOrd="4" destOrd="0" parTransId="{2B332B7F-D2B7-4F1F-9A17-E5A9C1AC1142}" sibTransId="{DEABD8C6-5A56-4CDC-81E2-72E67E2B8B69}"/>
    <dgm:cxn modelId="{663C0682-38EF-42C1-8D69-09BCE2741CA2}" type="presOf" srcId="{88C04946-7D2A-41E8-9890-EB0B23D2E81A}" destId="{8BF8D112-CBA7-428A-906D-44B5AB28E55D}" srcOrd="0" destOrd="0" presId="urn:microsoft.com/office/officeart/2005/8/layout/orgChart1"/>
    <dgm:cxn modelId="{162B571D-ACC6-440E-A4BD-00FC1496AB3C}" srcId="{D901657B-E36F-477A-9599-8EE48780BE76}" destId="{581D59E5-AE01-4719-B333-12D36763D370}" srcOrd="1" destOrd="0" parTransId="{A75992DF-DC45-4FBD-ACA0-1984888D2703}" sibTransId="{BC04E490-2A4A-4146-98E6-6D3B3B1F222F}"/>
    <dgm:cxn modelId="{8ACC5A88-DE66-43F6-BBAE-319091D5C5BE}" type="presOf" srcId="{581D59E5-AE01-4719-B333-12D36763D370}" destId="{30505F81-430D-4433-B96A-A5F4B317BF0D}" srcOrd="0" destOrd="0" presId="urn:microsoft.com/office/officeart/2005/8/layout/orgChart1"/>
    <dgm:cxn modelId="{DC7F00FB-A886-4320-A5A0-57CCE5998A27}" srcId="{D901657B-E36F-477A-9599-8EE48780BE76}" destId="{A565EA3A-E73A-4D7E-9552-602A4CDC58CC}" srcOrd="2" destOrd="0" parTransId="{7C05DBAB-30FA-41B6-8379-CD914DBAF0D5}" sibTransId="{A5186CAA-0012-484D-BF8B-39BD1AF55D8D}"/>
    <dgm:cxn modelId="{0A3B63C3-E121-4E29-A663-20217576A42C}" type="presOf" srcId="{A75992DF-DC45-4FBD-ACA0-1984888D2703}" destId="{A3DC81C1-1BD3-4A7D-848A-40B8C662C10E}" srcOrd="0" destOrd="0" presId="urn:microsoft.com/office/officeart/2005/8/layout/orgChart1"/>
    <dgm:cxn modelId="{7919CF18-F9E3-4E3C-8ACC-F43D50235771}" type="presOf" srcId="{581D59E5-AE01-4719-B333-12D36763D370}" destId="{0B0BDAF4-2855-4C1E-A9CF-98C34875FA30}" srcOrd="1" destOrd="0" presId="urn:microsoft.com/office/officeart/2005/8/layout/orgChart1"/>
    <dgm:cxn modelId="{C131964F-D6CC-4F84-B040-822FB98EDB16}" type="presOf" srcId="{8A4EEFA7-6865-42CB-9E69-72A63E14C0FD}" destId="{50094EFF-F2F0-438E-AC66-133AFA37E33C}" srcOrd="0" destOrd="0" presId="urn:microsoft.com/office/officeart/2005/8/layout/orgChart1"/>
    <dgm:cxn modelId="{457FAC28-5DE7-4105-94E9-4501CD0BF44C}" type="presOf" srcId="{833A8EDB-23DD-4360-8E77-F145FEEC7F1F}" destId="{846AEF33-0CD6-43B1-8CE5-1162283E644A}" srcOrd="0" destOrd="0" presId="urn:microsoft.com/office/officeart/2005/8/layout/orgChart1"/>
    <dgm:cxn modelId="{62D337D7-0867-4BF7-B0A8-906ED7F107E9}" type="presOf" srcId="{A565EA3A-E73A-4D7E-9552-602A4CDC58CC}" destId="{E09CF199-6D4C-448C-B080-F12BEC49A5A2}" srcOrd="0" destOrd="0" presId="urn:microsoft.com/office/officeart/2005/8/layout/orgChart1"/>
    <dgm:cxn modelId="{CC777BD6-FEC7-440C-823D-80567C9BE349}" type="presParOf" srcId="{5C79B746-E14D-4FD5-8BC0-3DE0A52DCDCF}" destId="{AEE5B205-6BE8-421A-99DA-3372DDD13C77}" srcOrd="0" destOrd="0" presId="urn:microsoft.com/office/officeart/2005/8/layout/orgChart1"/>
    <dgm:cxn modelId="{0B90795E-8C1B-467C-BFAC-7DB3C0DDD755}" type="presParOf" srcId="{AEE5B205-6BE8-421A-99DA-3372DDD13C77}" destId="{A18052DF-3883-4F89-B9B9-5A845DC3E43A}" srcOrd="0" destOrd="0" presId="urn:microsoft.com/office/officeart/2005/8/layout/orgChart1"/>
    <dgm:cxn modelId="{A27F6233-C056-4176-8970-5583C39CF7EC}" type="presParOf" srcId="{A18052DF-3883-4F89-B9B9-5A845DC3E43A}" destId="{72B9D7E3-B8A9-4ED1-ABDB-D87B701416AA}" srcOrd="0" destOrd="0" presId="urn:microsoft.com/office/officeart/2005/8/layout/orgChart1"/>
    <dgm:cxn modelId="{10C537A5-7622-4D6C-AD09-9531450C0BE6}" type="presParOf" srcId="{A18052DF-3883-4F89-B9B9-5A845DC3E43A}" destId="{2015028B-81D6-42B7-9817-D51D1F82F5C0}" srcOrd="1" destOrd="0" presId="urn:microsoft.com/office/officeart/2005/8/layout/orgChart1"/>
    <dgm:cxn modelId="{DF908D1B-136C-40F4-B8A2-3931B7384869}" type="presParOf" srcId="{AEE5B205-6BE8-421A-99DA-3372DDD13C77}" destId="{F2BDBE1B-D3CB-431F-9354-17566166C372}" srcOrd="1" destOrd="0" presId="urn:microsoft.com/office/officeart/2005/8/layout/orgChart1"/>
    <dgm:cxn modelId="{D6103BAA-603E-4F5D-B894-BA323A6B34DA}" type="presParOf" srcId="{F2BDBE1B-D3CB-431F-9354-17566166C372}" destId="{846AEF33-0CD6-43B1-8CE5-1162283E644A}" srcOrd="0" destOrd="0" presId="urn:microsoft.com/office/officeart/2005/8/layout/orgChart1"/>
    <dgm:cxn modelId="{4C58733A-6F94-46EE-83FB-247E95898AD0}" type="presParOf" srcId="{F2BDBE1B-D3CB-431F-9354-17566166C372}" destId="{811A4FCA-1523-460B-9A4B-900EC856A1E5}" srcOrd="1" destOrd="0" presId="urn:microsoft.com/office/officeart/2005/8/layout/orgChart1"/>
    <dgm:cxn modelId="{973EDF82-5AB8-4F80-8568-CF2893078EF4}" type="presParOf" srcId="{811A4FCA-1523-460B-9A4B-900EC856A1E5}" destId="{14A2B91C-8AE4-44AC-9034-46D893A5FEC7}" srcOrd="0" destOrd="0" presId="urn:microsoft.com/office/officeart/2005/8/layout/orgChart1"/>
    <dgm:cxn modelId="{D8311CFC-A4CC-492E-84F1-7EC96174DBBF}" type="presParOf" srcId="{14A2B91C-8AE4-44AC-9034-46D893A5FEC7}" destId="{0C770019-CCEA-4027-966C-19B0E59BE155}" srcOrd="0" destOrd="0" presId="urn:microsoft.com/office/officeart/2005/8/layout/orgChart1"/>
    <dgm:cxn modelId="{DE6667B4-9FC3-41DC-B3C1-25EA64C3C7EA}" type="presParOf" srcId="{14A2B91C-8AE4-44AC-9034-46D893A5FEC7}" destId="{46A0CEAA-67AC-458F-BC2D-DBD1689B397D}" srcOrd="1" destOrd="0" presId="urn:microsoft.com/office/officeart/2005/8/layout/orgChart1"/>
    <dgm:cxn modelId="{FEA67AC6-0152-488F-9B28-A3D296ABA898}" type="presParOf" srcId="{811A4FCA-1523-460B-9A4B-900EC856A1E5}" destId="{1A6BFCAB-68AB-4F8B-8849-C9B7A4F4B182}" srcOrd="1" destOrd="0" presId="urn:microsoft.com/office/officeart/2005/8/layout/orgChart1"/>
    <dgm:cxn modelId="{CB669439-1361-460C-A8BA-47493E0581EB}" type="presParOf" srcId="{811A4FCA-1523-460B-9A4B-900EC856A1E5}" destId="{9B496404-A36D-483F-8CD2-FEE268375E5D}" srcOrd="2" destOrd="0" presId="urn:microsoft.com/office/officeart/2005/8/layout/orgChart1"/>
    <dgm:cxn modelId="{C46C3BEE-CCAE-473D-A585-D64B7BF0E876}" type="presParOf" srcId="{F2BDBE1B-D3CB-431F-9354-17566166C372}" destId="{A3DC81C1-1BD3-4A7D-848A-40B8C662C10E}" srcOrd="2" destOrd="0" presId="urn:microsoft.com/office/officeart/2005/8/layout/orgChart1"/>
    <dgm:cxn modelId="{D69EEDC1-8914-4C0A-8A6F-8E6AB82D9241}" type="presParOf" srcId="{F2BDBE1B-D3CB-431F-9354-17566166C372}" destId="{006C81F6-53A3-4FB3-B81D-99E583B764D2}" srcOrd="3" destOrd="0" presId="urn:microsoft.com/office/officeart/2005/8/layout/orgChart1"/>
    <dgm:cxn modelId="{2B78147B-50DC-4BFC-9F68-8D04BDD1D58D}" type="presParOf" srcId="{006C81F6-53A3-4FB3-B81D-99E583B764D2}" destId="{A4963F11-FC1E-4548-B73C-6F24C15CE12F}" srcOrd="0" destOrd="0" presId="urn:microsoft.com/office/officeart/2005/8/layout/orgChart1"/>
    <dgm:cxn modelId="{5B663F0B-CD69-4A00-A7A8-68A33B89D951}" type="presParOf" srcId="{A4963F11-FC1E-4548-B73C-6F24C15CE12F}" destId="{30505F81-430D-4433-B96A-A5F4B317BF0D}" srcOrd="0" destOrd="0" presId="urn:microsoft.com/office/officeart/2005/8/layout/orgChart1"/>
    <dgm:cxn modelId="{A6717C30-EE84-4C36-91BB-38E7569B7103}" type="presParOf" srcId="{A4963F11-FC1E-4548-B73C-6F24C15CE12F}" destId="{0B0BDAF4-2855-4C1E-A9CF-98C34875FA30}" srcOrd="1" destOrd="0" presId="urn:microsoft.com/office/officeart/2005/8/layout/orgChart1"/>
    <dgm:cxn modelId="{95840951-20BE-46A8-846F-92F464CBF647}" type="presParOf" srcId="{006C81F6-53A3-4FB3-B81D-99E583B764D2}" destId="{244F73E8-B225-4C5B-99B9-A405DF210407}" srcOrd="1" destOrd="0" presId="urn:microsoft.com/office/officeart/2005/8/layout/orgChart1"/>
    <dgm:cxn modelId="{8D636623-6240-45CE-8AE2-3E5964150FFB}" type="presParOf" srcId="{006C81F6-53A3-4FB3-B81D-99E583B764D2}" destId="{467B6CA6-D70A-4A80-8D46-7904F623E69C}" srcOrd="2" destOrd="0" presId="urn:microsoft.com/office/officeart/2005/8/layout/orgChart1"/>
    <dgm:cxn modelId="{6DEA6D02-4B55-48FB-8D41-025F326C3AF3}" type="presParOf" srcId="{F2BDBE1B-D3CB-431F-9354-17566166C372}" destId="{14DA7FBA-B26B-4A43-95CD-A0696017A04F}" srcOrd="4" destOrd="0" presId="urn:microsoft.com/office/officeart/2005/8/layout/orgChart1"/>
    <dgm:cxn modelId="{4219FBD9-88E1-487D-832B-09899E3C7705}" type="presParOf" srcId="{F2BDBE1B-D3CB-431F-9354-17566166C372}" destId="{4051FAED-C61B-4F3C-92BD-224F6BD50225}" srcOrd="5" destOrd="0" presId="urn:microsoft.com/office/officeart/2005/8/layout/orgChart1"/>
    <dgm:cxn modelId="{411E4690-DBFE-4480-B6B4-066C754F0DD8}" type="presParOf" srcId="{4051FAED-C61B-4F3C-92BD-224F6BD50225}" destId="{489FB45A-A3CE-4766-83E5-6C235F085859}" srcOrd="0" destOrd="0" presId="urn:microsoft.com/office/officeart/2005/8/layout/orgChart1"/>
    <dgm:cxn modelId="{05A0BF93-FC9B-4425-912E-DF38323BEA49}" type="presParOf" srcId="{489FB45A-A3CE-4766-83E5-6C235F085859}" destId="{E09CF199-6D4C-448C-B080-F12BEC49A5A2}" srcOrd="0" destOrd="0" presId="urn:microsoft.com/office/officeart/2005/8/layout/orgChart1"/>
    <dgm:cxn modelId="{5D9E309C-A9BA-4257-9DBB-7CB3352FD25D}" type="presParOf" srcId="{489FB45A-A3CE-4766-83E5-6C235F085859}" destId="{4E8D75A6-93D3-434B-8513-88E6057C00C0}" srcOrd="1" destOrd="0" presId="urn:microsoft.com/office/officeart/2005/8/layout/orgChart1"/>
    <dgm:cxn modelId="{EAED70BD-2EF6-4200-B2D7-04D99AEE75EF}" type="presParOf" srcId="{4051FAED-C61B-4F3C-92BD-224F6BD50225}" destId="{4E18C56B-AB3C-401A-A2BA-0E96DC36D354}" srcOrd="1" destOrd="0" presId="urn:microsoft.com/office/officeart/2005/8/layout/orgChart1"/>
    <dgm:cxn modelId="{215112A0-B32F-4C69-80AC-A396BD5BBB44}" type="presParOf" srcId="{4051FAED-C61B-4F3C-92BD-224F6BD50225}" destId="{A68404AC-5065-4963-879B-0235AE2B8C6F}" srcOrd="2" destOrd="0" presId="urn:microsoft.com/office/officeart/2005/8/layout/orgChart1"/>
    <dgm:cxn modelId="{041D0569-AA12-4E0B-B4D6-C61FE53F22DE}" type="presParOf" srcId="{F2BDBE1B-D3CB-431F-9354-17566166C372}" destId="{3CC3FB5D-5EE9-4A8E-AB47-4447AC5493FB}" srcOrd="6" destOrd="0" presId="urn:microsoft.com/office/officeart/2005/8/layout/orgChart1"/>
    <dgm:cxn modelId="{68231804-CACD-44DC-BB7B-3D5331318D92}" type="presParOf" srcId="{F2BDBE1B-D3CB-431F-9354-17566166C372}" destId="{544BF639-C965-4FAA-9D65-915321D4F5A3}" srcOrd="7" destOrd="0" presId="urn:microsoft.com/office/officeart/2005/8/layout/orgChart1"/>
    <dgm:cxn modelId="{82634959-3093-487A-9EAE-AE1E8B004670}" type="presParOf" srcId="{544BF639-C965-4FAA-9D65-915321D4F5A3}" destId="{80A53B1E-6435-4427-931B-7DE47F2079BB}" srcOrd="0" destOrd="0" presId="urn:microsoft.com/office/officeart/2005/8/layout/orgChart1"/>
    <dgm:cxn modelId="{6EF47BA2-F0C4-4C39-927F-84EC71B2915C}" type="presParOf" srcId="{80A53B1E-6435-4427-931B-7DE47F2079BB}" destId="{50094EFF-F2F0-438E-AC66-133AFA37E33C}" srcOrd="0" destOrd="0" presId="urn:microsoft.com/office/officeart/2005/8/layout/orgChart1"/>
    <dgm:cxn modelId="{94D87D51-851B-461E-9F79-E42D68CDB473}" type="presParOf" srcId="{80A53B1E-6435-4427-931B-7DE47F2079BB}" destId="{D0B153B2-A333-41E5-B787-B16BBBD66F70}" srcOrd="1" destOrd="0" presId="urn:microsoft.com/office/officeart/2005/8/layout/orgChart1"/>
    <dgm:cxn modelId="{1D9DDDE0-FB51-4F40-891F-AF029FB348A2}" type="presParOf" srcId="{544BF639-C965-4FAA-9D65-915321D4F5A3}" destId="{776B9356-40AE-4962-8863-51A7A2C6FF15}" srcOrd="1" destOrd="0" presId="urn:microsoft.com/office/officeart/2005/8/layout/orgChart1"/>
    <dgm:cxn modelId="{0BFEA041-6FAB-400D-8024-816F27ADE399}" type="presParOf" srcId="{544BF639-C965-4FAA-9D65-915321D4F5A3}" destId="{5BB24605-3C25-405A-A19E-2E5CCBDEFA25}" srcOrd="2" destOrd="0" presId="urn:microsoft.com/office/officeart/2005/8/layout/orgChart1"/>
    <dgm:cxn modelId="{E5E71E63-8B1D-40F2-80AC-C59C1137C149}" type="presParOf" srcId="{F2BDBE1B-D3CB-431F-9354-17566166C372}" destId="{4DEF1EC4-A5F3-46A7-AC13-BB36FED51106}" srcOrd="8" destOrd="0" presId="urn:microsoft.com/office/officeart/2005/8/layout/orgChart1"/>
    <dgm:cxn modelId="{4DCD9627-A606-4775-BB4E-EF3D19C7541F}" type="presParOf" srcId="{F2BDBE1B-D3CB-431F-9354-17566166C372}" destId="{33E2FDFD-945D-4435-B5B4-756FFFBD9677}" srcOrd="9" destOrd="0" presId="urn:microsoft.com/office/officeart/2005/8/layout/orgChart1"/>
    <dgm:cxn modelId="{D2DDBC72-9F8F-450F-BD7F-942EBD7A91EB}" type="presParOf" srcId="{33E2FDFD-945D-4435-B5B4-756FFFBD9677}" destId="{5CA6F732-2352-46AC-B518-44A646EE9206}" srcOrd="0" destOrd="0" presId="urn:microsoft.com/office/officeart/2005/8/layout/orgChart1"/>
    <dgm:cxn modelId="{CC32E91B-F964-43A0-BE31-A099F8344D35}" type="presParOf" srcId="{5CA6F732-2352-46AC-B518-44A646EE9206}" destId="{8BF8D112-CBA7-428A-906D-44B5AB28E55D}" srcOrd="0" destOrd="0" presId="urn:microsoft.com/office/officeart/2005/8/layout/orgChart1"/>
    <dgm:cxn modelId="{38CB4EB8-F222-4291-8D15-14E225A2E04C}" type="presParOf" srcId="{5CA6F732-2352-46AC-B518-44A646EE9206}" destId="{8102DD02-2C9F-4C3A-91DC-21180DA98F24}" srcOrd="1" destOrd="0" presId="urn:microsoft.com/office/officeart/2005/8/layout/orgChart1"/>
    <dgm:cxn modelId="{D1419CA5-3908-4947-B470-13B2623EB1EE}" type="presParOf" srcId="{33E2FDFD-945D-4435-B5B4-756FFFBD9677}" destId="{32C6F157-D494-4BDE-84A3-0A7A947A2500}" srcOrd="1" destOrd="0" presId="urn:microsoft.com/office/officeart/2005/8/layout/orgChart1"/>
    <dgm:cxn modelId="{1C01C936-5D4B-4089-A522-DFEBF9457690}" type="presParOf" srcId="{33E2FDFD-945D-4435-B5B4-756FFFBD9677}" destId="{7209132E-5A4E-49C3-9926-76AA37AE64C5}" srcOrd="2" destOrd="0" presId="urn:microsoft.com/office/officeart/2005/8/layout/orgChart1"/>
    <dgm:cxn modelId="{AAC56B89-B371-465E-823C-F19B7E2F27C2}" type="presParOf" srcId="{AEE5B205-6BE8-421A-99DA-3372DDD13C77}" destId="{0EB2299E-A22A-4580-85F8-BB053DF63AE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A35DD-DB17-46E6-B5D4-259808F53DF5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D8CC-5604-4BD5-AEA1-8887C11425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10945-988A-4CE0-BDF6-350F3F8EF1B9}" type="slidenum">
              <a:rPr lang="ru-RU"/>
              <a:pPr/>
              <a:t>1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E3DF1-F47B-4B86-ADE8-73CF01473710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>
              <a:spcBef>
                <a:spcPct val="20000"/>
              </a:spcBef>
              <a:buFont typeface="Wingdings" pitchFamily="2" charset="2"/>
              <a:buNone/>
            </a:pPr>
            <a:endParaRPr lang="ru-RU" i="1">
              <a:solidFill>
                <a:schemeClr val="tx2"/>
              </a:solidFill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785786" y="142852"/>
            <a:ext cx="6715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Видоизменения корней</a:t>
            </a:r>
          </a:p>
        </p:txBody>
      </p:sp>
      <p:pic>
        <p:nvPicPr>
          <p:cNvPr id="138255" name="Picture 15" descr="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2592387" cy="2376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59" name="Picture 19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00504"/>
            <a:ext cx="3321050" cy="2447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60" name="Picture 20" descr="Рисунок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857232"/>
            <a:ext cx="3390900" cy="25860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61" name="Picture 21" descr="Рисунок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3024188" cy="2517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62" name="Picture 2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908050"/>
            <a:ext cx="2952750" cy="2363788"/>
          </a:xfrm>
          <a:prstGeom prst="rect">
            <a:avLst/>
          </a:prstGeom>
          <a:noFill/>
        </p:spPr>
      </p:pic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6516688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571604" y="285728"/>
            <a:ext cx="5267325" cy="952500"/>
          </a:xfrm>
          <a:noFill/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Корни - прицепки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429000"/>
            <a:ext cx="4762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38877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500430" y="5715016"/>
            <a:ext cx="1657350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00"/>
                </a:solidFill>
                <a:latin typeface="Times New Roman" pitchFamily="18" charset="0"/>
              </a:rPr>
              <a:t>Плющ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78581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придаточные корни, которые прикрепляются к растениям, к стенам домов, удерживая растение в вертикальном положении.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643042" y="428604"/>
            <a:ext cx="5267325" cy="785818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Корни – присоски (гаустории)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3357586" cy="44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286512" y="4429132"/>
            <a:ext cx="1585912" cy="114300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3300"/>
                </a:solidFill>
                <a:latin typeface="Times New Roman" pitchFamily="18" charset="0"/>
              </a:rPr>
              <a:t>Повилика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215370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Встречаются у растений-паразитов. Прорастают в тело растения-хозяина и поглощают органические вещества и воду.</a:t>
            </a:r>
            <a:endParaRPr lang="ru-RU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3435350" cy="4883150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Дыхательные корни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341438"/>
            <a:ext cx="2662237" cy="4929187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708400" y="5589588"/>
            <a:ext cx="2160588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3300"/>
                </a:solidFill>
                <a:latin typeface="Times New Roman" pitchFamily="18" charset="0"/>
              </a:rPr>
              <a:t>Болотный кипарис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4"/>
            <a:ext cx="6346825" cy="1327137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Змеевидные корни </a:t>
            </a:r>
            <a:r>
              <a:rPr lang="ru-RU" sz="4000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18436" name="Picture 4" descr="03_12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3617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03_10_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9161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298" y="571501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Сейба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720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</a:rPr>
              <a:t>Симбиоз </a:t>
            </a:r>
            <a:r>
              <a:rPr lang="ru-RU" dirty="0" smtClean="0">
                <a:effectLst/>
              </a:rPr>
              <a:t>– сожительство,  «совместно»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симбиоз гриба и корня получило название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грибокорень</a:t>
            </a:r>
            <a:r>
              <a:rPr lang="ru-RU" dirty="0" smtClean="0">
                <a:effectLst/>
              </a:rPr>
              <a:t>, или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микориза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гречес</a:t>
            </a:r>
            <a:r>
              <a:rPr lang="ru-RU" dirty="0" smtClean="0">
                <a:effectLst/>
              </a:rPr>
              <a:t>. «</a:t>
            </a:r>
            <a:r>
              <a:rPr lang="ru-RU" dirty="0" err="1" smtClean="0">
                <a:effectLst/>
              </a:rPr>
              <a:t>микос</a:t>
            </a:r>
            <a:r>
              <a:rPr lang="ru-RU" dirty="0" smtClean="0">
                <a:effectLst/>
              </a:rPr>
              <a:t>» – гриб, «риза» - корень)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{6C2ED78E-34A4-4C89-A2EF-1858F9577CC9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00358" cy="5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Работа с учебником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785794"/>
            <a:ext cx="36433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Дополни схему стр.60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643050"/>
          <a:ext cx="914400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3929066"/>
          <a:ext cx="914400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Экологические факторы, определяющие рост корней растений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07181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Температура    Вода    Воздух   Почва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357422" y="2000240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821901" y="2607463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143504" y="2285992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29388" y="1928802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Домашнее задание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читать параграф  20,21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ответить на вопросы стр.60, 63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пы корн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5929354" cy="667052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i="1" dirty="0"/>
          </a:p>
          <a:p>
            <a:pPr lvl="1" algn="ctr">
              <a:spcBef>
                <a:spcPct val="20000"/>
              </a:spcBef>
              <a:buFont typeface="Wingdings" pitchFamily="2" charset="2"/>
              <a:buNone/>
            </a:pPr>
            <a:endParaRPr lang="ru-RU" sz="2800" i="1" dirty="0">
              <a:solidFill>
                <a:schemeClr val="tx2"/>
              </a:solidFill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2428892" cy="28890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083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1524000" cy="2597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0" y="1428736"/>
            <a:ext cx="435768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 dirty="0"/>
              <a:t>Мочковатая </a:t>
            </a:r>
          </a:p>
          <a:p>
            <a:pPr>
              <a:spcBef>
                <a:spcPct val="50000"/>
              </a:spcBef>
            </a:pPr>
            <a:endParaRPr lang="ru-RU" sz="2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214810" y="1857364"/>
            <a:ext cx="23764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 dirty="0"/>
              <a:t>Стержневая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1928794" y="0"/>
            <a:ext cx="532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Типы корневых систем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0" y="500042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Корневая система</a:t>
            </a:r>
            <a:r>
              <a:rPr lang="ru-RU" sz="2800" b="1" i="1" dirty="0"/>
              <a:t> — </a:t>
            </a:r>
            <a:r>
              <a:rPr lang="ru-RU" sz="2800" dirty="0"/>
              <a:t> это совокупность </a:t>
            </a:r>
            <a:r>
              <a:rPr lang="ru-RU" sz="2800" dirty="0" smtClean="0"/>
              <a:t>всех </a:t>
            </a:r>
            <a:r>
              <a:rPr lang="ru-RU" sz="2800" dirty="0"/>
              <a:t>корней растения.</a:t>
            </a: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>
            <a:off x="2285984" y="1071546"/>
            <a:ext cx="581021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4643438" y="1357298"/>
            <a:ext cx="642942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6357950" y="1000108"/>
            <a:ext cx="642942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157161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Ветвистая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0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ЗОНЫ КОРНЯ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46262"/>
          <a:stretch>
            <a:fillRect/>
          </a:stretch>
        </p:blipFill>
        <p:spPr bwMode="auto">
          <a:xfrm>
            <a:off x="1214414" y="1000108"/>
            <a:ext cx="2373300" cy="52863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214810" y="1500174"/>
            <a:ext cx="4143404" cy="512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проведения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всасывания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роста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деления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Корневой чехлик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435771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Rot="1" noChangeArrowheads="1"/>
          </p:cNvSpPr>
          <p:nvPr/>
        </p:nvSpPr>
        <p:spPr bwMode="auto">
          <a:xfrm>
            <a:off x="755650" y="620713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FFFF99"/>
                </a:solidFill>
                <a:latin typeface="Times New Roman" pitchFamily="18" charset="0"/>
              </a:rPr>
              <a:t>Корнеплоды</a:t>
            </a:r>
            <a:endParaRPr lang="ru-RU" sz="4800" b="1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12292" name="Picture 4" descr="res1"/>
          <p:cNvPicPr>
            <a:picLocks noChangeAspect="1" noChangeArrowheads="1"/>
          </p:cNvPicPr>
          <p:nvPr/>
        </p:nvPicPr>
        <p:blipFill>
          <a:blip r:embed="rId3"/>
          <a:srcRect t="39363"/>
          <a:stretch>
            <a:fillRect/>
          </a:stretch>
        </p:blipFill>
        <p:spPr bwMode="auto">
          <a:xfrm>
            <a:off x="4500562" y="3429000"/>
            <a:ext cx="3978275" cy="2751125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5122" name="Picture 2" descr="{8FF2F9E7-797C-4B4C-939C-9D4038FD19B5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3500462" cy="22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1571612"/>
            <a:ext cx="78581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Запасные питательные вещества откладываются</a:t>
            </a:r>
          </a:p>
          <a:p>
            <a:pPr algn="ctr"/>
            <a:r>
              <a:rPr lang="ru-RU" sz="2400" dirty="0" smtClean="0"/>
              <a:t> (в паренхиме , вторичной коре или древесине) и используются при возобновлении роста.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Rot="1" noChangeArrowheads="1"/>
          </p:cNvSpPr>
          <p:nvPr/>
        </p:nvSpPr>
        <p:spPr bwMode="auto">
          <a:xfrm>
            <a:off x="755650" y="620713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dirty="0" err="1" smtClean="0">
                <a:solidFill>
                  <a:srgbClr val="FFFF99"/>
                </a:solidFill>
                <a:latin typeface="Times New Roman" pitchFamily="18" charset="0"/>
              </a:rPr>
              <a:t>Корнеклубни</a:t>
            </a:r>
            <a:endParaRPr lang="ru-RU" sz="4800" b="1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12292" name="Picture 4" descr="res1"/>
          <p:cNvPicPr>
            <a:picLocks noChangeAspect="1" noChangeArrowheads="1"/>
          </p:cNvPicPr>
          <p:nvPr/>
        </p:nvPicPr>
        <p:blipFill>
          <a:blip r:embed="rId3"/>
          <a:srcRect b="62211"/>
          <a:stretch>
            <a:fillRect/>
          </a:stretch>
        </p:blipFill>
        <p:spPr bwMode="auto">
          <a:xfrm>
            <a:off x="571472" y="2786058"/>
            <a:ext cx="3978275" cy="2000264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5123" name="Picture 3" descr="{0FA73781-0101-4E1C-ACBC-4C5DDAFCCFAF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39473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1571612"/>
            <a:ext cx="78581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Образуются на боковых или придаточных корнях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00570"/>
            <a:ext cx="2000264" cy="181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66"/>
            <a:ext cx="8186766" cy="1000132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Воздушные корни</a:t>
            </a:r>
            <a:r>
              <a:rPr lang="ru-RU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</a:br>
            <a:r>
              <a:rPr lang="ru-RU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 (растения - эпифиты)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35743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{4B77B041-291C-4505-A224-BA8CB80E892B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85992"/>
            <a:ext cx="3500462" cy="221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1428736"/>
            <a:ext cx="78581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Относятся к придаточным, поглощают влагу из воздуха.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148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/>
              </a:rPr>
              <a:t>Эпифиты</a:t>
            </a:r>
            <a:r>
              <a:rPr lang="ru-RU" dirty="0" smtClean="0">
                <a:effectLst/>
              </a:rPr>
              <a:t>  - растения с воздушными корнями, которые поселяются на других растениях, но не паразитируют.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S05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607" y="4071942"/>
            <a:ext cx="4886314" cy="226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267325" cy="952500"/>
          </a:xfrm>
          <a:noFill/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99"/>
                </a:solidFill>
                <a:effectLst/>
                <a:latin typeface="Times New Roman" pitchFamily="18" charset="0"/>
              </a:rPr>
              <a:t>Опорные корни </a:t>
            </a:r>
          </a:p>
        </p:txBody>
      </p:sp>
      <p:pic>
        <p:nvPicPr>
          <p:cNvPr id="14341" name="Picture 5" descr="03_04_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42918"/>
            <a:ext cx="2306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15008" y="6491287"/>
            <a:ext cx="3055937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itchFamily="18" charset="0"/>
              </a:rPr>
              <a:t>Корни-подпорки у бадьяна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6" name="Picture 2" descr="{601B2197-8876-4DF2-B654-79D004D14C98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3929090" cy="25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1285860"/>
            <a:ext cx="57150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Развиваются из придаточных корней, удерживают и питают крону дерева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203</Words>
  <PresentationFormat>Экран (4:3)</PresentationFormat>
  <Paragraphs>56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ЗОНЫ КОРНЯ</vt:lpstr>
      <vt:lpstr>Слайд 5</vt:lpstr>
      <vt:lpstr>Слайд 6</vt:lpstr>
      <vt:lpstr>Воздушные корни  (растения - эпифиты)</vt:lpstr>
      <vt:lpstr>Эпифиты  - растения с воздушными корнями, которые поселяются на других растениях, но не паразитируют.</vt:lpstr>
      <vt:lpstr>Опорные корни </vt:lpstr>
      <vt:lpstr>Корни - прицепки</vt:lpstr>
      <vt:lpstr>Корни – присоски (гаустории)</vt:lpstr>
      <vt:lpstr>Дыхательные корни</vt:lpstr>
      <vt:lpstr>Змеевидные корни  </vt:lpstr>
      <vt:lpstr>Симбиоз – сожительство,  «совместно» симбиоз гриба и корня получило название грибокорень, или микориза (гречес. «микос» – гриб, «риза» - корень)</vt:lpstr>
      <vt:lpstr>Слайд 15</vt:lpstr>
      <vt:lpstr>Работа с учебником</vt:lpstr>
      <vt:lpstr>Экологические факторы, определяющие рост корней растений</vt:lpstr>
      <vt:lpstr>Домашнее задание  читать параграф  20,21   ответить на вопросы стр.60, 63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Корень. Развитие зародышевого корешка. Разнообразие корней. Образование корневых систем. Регенерация корней.</dc:title>
  <dc:creator>Марина</dc:creator>
  <cp:lastModifiedBy>Венера</cp:lastModifiedBy>
  <cp:revision>30</cp:revision>
  <dcterms:created xsi:type="dcterms:W3CDTF">2012-10-31T05:41:33Z</dcterms:created>
  <dcterms:modified xsi:type="dcterms:W3CDTF">2015-11-10T06:04:14Z</dcterms:modified>
</cp:coreProperties>
</file>