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9E1E1-08E3-48E7-ADC2-D6E637932904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73FDE-95E7-4FD8-9DF6-13E2F5F52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2014-11-21 13.41.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36099"/>
            <a:ext cx="5095868" cy="3821901"/>
          </a:xfrm>
          <a:prstGeom prst="rect">
            <a:avLst/>
          </a:prstGeom>
          <a:noFill/>
        </p:spPr>
      </p:pic>
      <p:pic>
        <p:nvPicPr>
          <p:cNvPr id="1027" name="Picture 3" descr="C:\Users\admin\Desktop\2014-11-21 13.39.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5143500" cy="6858000"/>
          </a:xfrm>
          <a:prstGeom prst="rect">
            <a:avLst/>
          </a:prstGeom>
          <a:noFill/>
        </p:spPr>
      </p:pic>
      <p:pic>
        <p:nvPicPr>
          <p:cNvPr id="1028" name="Picture 4" descr="C:\Users\admin\Desktop\2014-11-21 13.39.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095868" cy="3821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2015-02-22T19:11:10Z</dcterms:created>
  <dcterms:modified xsi:type="dcterms:W3CDTF">2015-11-06T06:41:17Z</dcterms:modified>
</cp:coreProperties>
</file>