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BDD5"/>
    <a:srgbClr val="24E881"/>
    <a:srgbClr val="FF0000"/>
    <a:srgbClr val="FF3300"/>
    <a:srgbClr val="FF99FF"/>
    <a:srgbClr val="FFFF00"/>
    <a:srgbClr val="66FF33"/>
    <a:srgbClr val="FF66FF"/>
    <a:srgbClr val="FF505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DA16D-A7FE-468A-99E7-F70FA908F0D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0DE21E-2BF8-4EA1-A405-8378008D49B0}">
      <dgm:prSet phldrT="[Текст]" custT="1"/>
      <dgm:spPr>
        <a:solidFill>
          <a:srgbClr val="FFFF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Принцип природосообразности</a:t>
          </a:r>
          <a:endParaRPr lang="ru-RU" sz="3200" b="1" dirty="0">
            <a:solidFill>
              <a:schemeClr val="tx1"/>
            </a:solidFill>
          </a:endParaRPr>
        </a:p>
      </dgm:t>
    </dgm:pt>
    <dgm:pt modelId="{9D7CDB5A-7A68-470D-A52F-B642AA8A6CE7}" type="parTrans" cxnId="{2A502DC9-DDA9-4A45-A6D4-9D5687F17087}">
      <dgm:prSet/>
      <dgm:spPr/>
      <dgm:t>
        <a:bodyPr/>
        <a:lstStyle/>
        <a:p>
          <a:endParaRPr lang="ru-RU"/>
        </a:p>
      </dgm:t>
    </dgm:pt>
    <dgm:pt modelId="{89A6939C-AB85-4705-909C-94FDAA4F1557}" type="sibTrans" cxnId="{2A502DC9-DDA9-4A45-A6D4-9D5687F17087}">
      <dgm:prSet/>
      <dgm:spPr/>
      <dgm:t>
        <a:bodyPr/>
        <a:lstStyle/>
        <a:p>
          <a:endParaRPr lang="ru-RU" dirty="0"/>
        </a:p>
      </dgm:t>
    </dgm:pt>
    <dgm:pt modelId="{D9648B87-5418-440D-8661-A9CBAB2F86CF}">
      <dgm:prSet phldrT="[Текст]" custT="1"/>
      <dgm:spPr>
        <a:solidFill>
          <a:srgbClr val="FFFF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ru-RU" sz="2400" b="1" u="none" dirty="0" smtClean="0">
              <a:solidFill>
                <a:schemeClr val="tx1"/>
              </a:solidFill>
            </a:rPr>
            <a:t>Принцип личностной ориентации и преемственности </a:t>
          </a:r>
          <a:endParaRPr lang="ru-RU" sz="2400" b="1" u="none" dirty="0">
            <a:solidFill>
              <a:schemeClr val="tx1"/>
            </a:solidFill>
          </a:endParaRPr>
        </a:p>
      </dgm:t>
    </dgm:pt>
    <dgm:pt modelId="{1CC2531E-3738-46CE-B50A-921D8993B89B}" type="parTrans" cxnId="{003BDB5B-8B5D-48FD-96CE-9B3F9AC7DD21}">
      <dgm:prSet/>
      <dgm:spPr/>
      <dgm:t>
        <a:bodyPr/>
        <a:lstStyle/>
        <a:p>
          <a:endParaRPr lang="ru-RU"/>
        </a:p>
      </dgm:t>
    </dgm:pt>
    <dgm:pt modelId="{08E34A8B-38C4-4DBA-88E0-43EF672A0DE2}" type="sibTrans" cxnId="{003BDB5B-8B5D-48FD-96CE-9B3F9AC7DD21}">
      <dgm:prSet/>
      <dgm:spPr/>
      <dgm:t>
        <a:bodyPr/>
        <a:lstStyle/>
        <a:p>
          <a:endParaRPr lang="ru-RU" dirty="0"/>
        </a:p>
      </dgm:t>
    </dgm:pt>
    <dgm:pt modelId="{56D36997-C3C8-4E53-A6EE-BE9684BE71B6}">
      <dgm:prSet phldrT="[Текст]" custT="1"/>
      <dgm:spPr>
        <a:solidFill>
          <a:srgbClr val="FFFF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r>
            <a:rPr lang="ru-RU" sz="3200" b="1" u="none" dirty="0" smtClean="0">
              <a:solidFill>
                <a:schemeClr val="tx1"/>
              </a:solidFill>
            </a:rPr>
            <a:t>Принцип научности </a:t>
          </a:r>
          <a:endParaRPr lang="ru-RU" sz="3200" b="1" u="none" dirty="0">
            <a:solidFill>
              <a:schemeClr val="tx1"/>
            </a:solidFill>
          </a:endParaRPr>
        </a:p>
      </dgm:t>
    </dgm:pt>
    <dgm:pt modelId="{71BEBE0A-44D6-491B-AC1F-F71F007A874A}" type="parTrans" cxnId="{6C314E88-6FB5-4CB8-9BEE-B900301F3ECF}">
      <dgm:prSet/>
      <dgm:spPr/>
      <dgm:t>
        <a:bodyPr/>
        <a:lstStyle/>
        <a:p>
          <a:endParaRPr lang="ru-RU"/>
        </a:p>
      </dgm:t>
    </dgm:pt>
    <dgm:pt modelId="{0593595C-7AF9-4736-8C80-3F72E00E686B}" type="sibTrans" cxnId="{6C314E88-6FB5-4CB8-9BEE-B900301F3ECF}">
      <dgm:prSet/>
      <dgm:spPr/>
      <dgm:t>
        <a:bodyPr/>
        <a:lstStyle/>
        <a:p>
          <a:endParaRPr lang="ru-RU" dirty="0"/>
        </a:p>
      </dgm:t>
    </dgm:pt>
    <dgm:pt modelId="{8C510297-983A-4D45-8411-852A4D422A1D}">
      <dgm:prSet phldrT="[Текст]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b="1" u="none" dirty="0" smtClean="0">
              <a:solidFill>
                <a:schemeClr val="tx1"/>
              </a:solidFill>
            </a:rPr>
            <a:t>Принцип активности и сознательности</a:t>
          </a:r>
          <a:endParaRPr lang="ru-RU" b="1" u="none" dirty="0">
            <a:solidFill>
              <a:schemeClr val="tx1"/>
            </a:solidFill>
          </a:endParaRPr>
        </a:p>
      </dgm:t>
    </dgm:pt>
    <dgm:pt modelId="{A0140DE2-F03F-4C98-AD3E-E9CE1DD8485C}" type="parTrans" cxnId="{5BE64173-9D7F-41BD-96A7-7A5642125E31}">
      <dgm:prSet/>
      <dgm:spPr/>
      <dgm:t>
        <a:bodyPr/>
        <a:lstStyle/>
        <a:p>
          <a:endParaRPr lang="ru-RU"/>
        </a:p>
      </dgm:t>
    </dgm:pt>
    <dgm:pt modelId="{121A4E00-FB81-4752-B379-D73519916C21}" type="sibTrans" cxnId="{5BE64173-9D7F-41BD-96A7-7A5642125E31}">
      <dgm:prSet/>
      <dgm:spPr/>
      <dgm:t>
        <a:bodyPr/>
        <a:lstStyle/>
        <a:p>
          <a:endParaRPr lang="ru-RU" dirty="0"/>
        </a:p>
      </dgm:t>
    </dgm:pt>
    <dgm:pt modelId="{AC3D5AA0-EC4B-448C-B7CC-552CF4B1C3D1}">
      <dgm:prSet phldrT="[Текст]"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2800" b="1" u="none" dirty="0" smtClean="0">
              <a:solidFill>
                <a:schemeClr val="tx1"/>
              </a:solidFill>
            </a:rPr>
            <a:t>Принцип дифференциации  </a:t>
          </a:r>
          <a:endParaRPr lang="ru-RU" sz="2800" b="1" u="none" dirty="0">
            <a:solidFill>
              <a:schemeClr val="tx1"/>
            </a:solidFill>
          </a:endParaRPr>
        </a:p>
      </dgm:t>
    </dgm:pt>
    <dgm:pt modelId="{FE622FEF-703F-4B8C-A4BD-D023578F4F73}" type="parTrans" cxnId="{7B0A85D5-C33F-4F10-A181-2028E07F1964}">
      <dgm:prSet/>
      <dgm:spPr/>
      <dgm:t>
        <a:bodyPr/>
        <a:lstStyle/>
        <a:p>
          <a:endParaRPr lang="ru-RU"/>
        </a:p>
      </dgm:t>
    </dgm:pt>
    <dgm:pt modelId="{43F08CE6-39DE-48C1-8AFF-05C0FDD9CFAE}" type="sibTrans" cxnId="{7B0A85D5-C33F-4F10-A181-2028E07F1964}">
      <dgm:prSet/>
      <dgm:spPr/>
      <dgm:t>
        <a:bodyPr/>
        <a:lstStyle/>
        <a:p>
          <a:endParaRPr lang="ru-RU" dirty="0"/>
        </a:p>
      </dgm:t>
    </dgm:pt>
    <dgm:pt modelId="{F11B4803-8D7B-4789-9E54-B729231DF843}">
      <dgm:prSet phldrT="[Текст]" custT="1"/>
      <dgm:spPr>
        <a:solidFill>
          <a:srgbClr val="FFFF00"/>
        </a:solidFill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ru-RU" sz="2400" b="1" u="none" dirty="0" smtClean="0">
              <a:solidFill>
                <a:schemeClr val="tx1"/>
              </a:solidFill>
            </a:rPr>
            <a:t>Принцип комплексности и интегративности</a:t>
          </a:r>
          <a:endParaRPr lang="ru-RU" sz="2400" b="1" u="none" dirty="0">
            <a:solidFill>
              <a:schemeClr val="tx1"/>
            </a:solidFill>
          </a:endParaRPr>
        </a:p>
      </dgm:t>
    </dgm:pt>
    <dgm:pt modelId="{18A1C10E-F3AF-4449-844B-D2E4A0529618}" type="parTrans" cxnId="{89B67438-B87A-4EBE-B462-CE18E872700F}">
      <dgm:prSet/>
      <dgm:spPr/>
      <dgm:t>
        <a:bodyPr/>
        <a:lstStyle/>
        <a:p>
          <a:endParaRPr lang="ru-RU"/>
        </a:p>
      </dgm:t>
    </dgm:pt>
    <dgm:pt modelId="{9931D775-944F-49B3-B2E5-3C62825C951A}" type="sibTrans" cxnId="{89B67438-B87A-4EBE-B462-CE18E872700F}">
      <dgm:prSet/>
      <dgm:spPr/>
      <dgm:t>
        <a:bodyPr/>
        <a:lstStyle/>
        <a:p>
          <a:endParaRPr lang="ru-RU"/>
        </a:p>
      </dgm:t>
    </dgm:pt>
    <dgm:pt modelId="{B150718A-4952-4ECF-98DD-223F497FE290}" type="pres">
      <dgm:prSet presAssocID="{E88DA16D-A7FE-468A-99E7-F70FA908F0D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ED9CD8EE-C735-4288-ABCB-BC572574F9D7}" type="pres">
      <dgm:prSet presAssocID="{BE0DE21E-2BF8-4EA1-A405-8378008D49B0}" presName="compNode" presStyleCnt="0"/>
      <dgm:spPr/>
    </dgm:pt>
    <dgm:pt modelId="{DE39F58F-FEB4-44FB-9CD7-A4E9C19DF195}" type="pres">
      <dgm:prSet presAssocID="{BE0DE21E-2BF8-4EA1-A405-8378008D49B0}" presName="dummyConnPt" presStyleCnt="0"/>
      <dgm:spPr/>
    </dgm:pt>
    <dgm:pt modelId="{17F06286-B08B-4628-95C6-4DB8209AAEA0}" type="pres">
      <dgm:prSet presAssocID="{BE0DE21E-2BF8-4EA1-A405-8378008D49B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37634-D591-4DAC-89BD-F580143A1208}" type="pres">
      <dgm:prSet presAssocID="{89A6939C-AB85-4705-909C-94FDAA4F1557}" presName="sibTrans" presStyleLbl="bgSibTrans2D1" presStyleIdx="0" presStyleCnt="5"/>
      <dgm:spPr/>
      <dgm:t>
        <a:bodyPr/>
        <a:lstStyle/>
        <a:p>
          <a:endParaRPr lang="ru-RU"/>
        </a:p>
      </dgm:t>
    </dgm:pt>
    <dgm:pt modelId="{A4D8DEEF-7FB0-4562-AE64-B658014AE5DE}" type="pres">
      <dgm:prSet presAssocID="{D9648B87-5418-440D-8661-A9CBAB2F86CF}" presName="compNode" presStyleCnt="0"/>
      <dgm:spPr/>
    </dgm:pt>
    <dgm:pt modelId="{68074CF6-7CBA-4723-BE78-5B16BE510B4D}" type="pres">
      <dgm:prSet presAssocID="{D9648B87-5418-440D-8661-A9CBAB2F86CF}" presName="dummyConnPt" presStyleCnt="0"/>
      <dgm:spPr/>
    </dgm:pt>
    <dgm:pt modelId="{36BC615B-3905-4A0C-B87F-39F1FEC9D0BF}" type="pres">
      <dgm:prSet presAssocID="{D9648B87-5418-440D-8661-A9CBAB2F86C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5CE35-1C3B-4A20-9CE9-F7F7FF331B49}" type="pres">
      <dgm:prSet presAssocID="{08E34A8B-38C4-4DBA-88E0-43EF672A0DE2}" presName="sibTrans" presStyleLbl="bgSibTrans2D1" presStyleIdx="1" presStyleCnt="5"/>
      <dgm:spPr/>
      <dgm:t>
        <a:bodyPr/>
        <a:lstStyle/>
        <a:p>
          <a:endParaRPr lang="ru-RU"/>
        </a:p>
      </dgm:t>
    </dgm:pt>
    <dgm:pt modelId="{CC47D803-172E-4769-91A8-FA0D83137957}" type="pres">
      <dgm:prSet presAssocID="{56D36997-C3C8-4E53-A6EE-BE9684BE71B6}" presName="compNode" presStyleCnt="0"/>
      <dgm:spPr/>
    </dgm:pt>
    <dgm:pt modelId="{E48A58F3-7596-47EF-99F3-2EDB9B82B0E5}" type="pres">
      <dgm:prSet presAssocID="{56D36997-C3C8-4E53-A6EE-BE9684BE71B6}" presName="dummyConnPt" presStyleCnt="0"/>
      <dgm:spPr/>
    </dgm:pt>
    <dgm:pt modelId="{24BCF847-172C-46B4-900A-A6E9108BAFCF}" type="pres">
      <dgm:prSet presAssocID="{56D36997-C3C8-4E53-A6EE-BE9684BE71B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15E01-AB19-4E97-84C7-567D7A0B7131}" type="pres">
      <dgm:prSet presAssocID="{0593595C-7AF9-4736-8C80-3F72E00E686B}" presName="sibTrans" presStyleLbl="bgSibTrans2D1" presStyleIdx="2" presStyleCnt="5"/>
      <dgm:spPr/>
      <dgm:t>
        <a:bodyPr/>
        <a:lstStyle/>
        <a:p>
          <a:endParaRPr lang="ru-RU"/>
        </a:p>
      </dgm:t>
    </dgm:pt>
    <dgm:pt modelId="{51BAD969-3483-48E2-9B4E-75FF27429332}" type="pres">
      <dgm:prSet presAssocID="{8C510297-983A-4D45-8411-852A4D422A1D}" presName="compNode" presStyleCnt="0"/>
      <dgm:spPr/>
    </dgm:pt>
    <dgm:pt modelId="{4E303B9B-8A38-428F-A5A3-C89D479F589F}" type="pres">
      <dgm:prSet presAssocID="{8C510297-983A-4D45-8411-852A4D422A1D}" presName="dummyConnPt" presStyleCnt="0"/>
      <dgm:spPr/>
    </dgm:pt>
    <dgm:pt modelId="{367F4297-F288-4200-8C15-9F85F5F27A03}" type="pres">
      <dgm:prSet presAssocID="{8C510297-983A-4D45-8411-852A4D422A1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C1194-98DC-482F-B3AE-65739C1BC6E9}" type="pres">
      <dgm:prSet presAssocID="{121A4E00-FB81-4752-B379-D73519916C21}" presName="sibTrans" presStyleLbl="bgSibTrans2D1" presStyleIdx="3" presStyleCnt="5"/>
      <dgm:spPr/>
      <dgm:t>
        <a:bodyPr/>
        <a:lstStyle/>
        <a:p>
          <a:endParaRPr lang="ru-RU"/>
        </a:p>
      </dgm:t>
    </dgm:pt>
    <dgm:pt modelId="{0AB3698D-0C2A-400A-B537-CD5B4AEFF63C}" type="pres">
      <dgm:prSet presAssocID="{AC3D5AA0-EC4B-448C-B7CC-552CF4B1C3D1}" presName="compNode" presStyleCnt="0"/>
      <dgm:spPr/>
    </dgm:pt>
    <dgm:pt modelId="{58B69A24-0AFC-4FD0-A480-41C2F2A39399}" type="pres">
      <dgm:prSet presAssocID="{AC3D5AA0-EC4B-448C-B7CC-552CF4B1C3D1}" presName="dummyConnPt" presStyleCnt="0"/>
      <dgm:spPr/>
    </dgm:pt>
    <dgm:pt modelId="{A5DFAC18-E4A1-467E-A2E3-BF8C813489E7}" type="pres">
      <dgm:prSet presAssocID="{AC3D5AA0-EC4B-448C-B7CC-552CF4B1C3D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EB55C-BCF3-4AF1-9F2C-D8D4695EAF93}" type="pres">
      <dgm:prSet presAssocID="{43F08CE6-39DE-48C1-8AFF-05C0FDD9CFAE}" presName="sibTrans" presStyleLbl="bgSibTrans2D1" presStyleIdx="4" presStyleCnt="5"/>
      <dgm:spPr/>
      <dgm:t>
        <a:bodyPr/>
        <a:lstStyle/>
        <a:p>
          <a:endParaRPr lang="ru-RU"/>
        </a:p>
      </dgm:t>
    </dgm:pt>
    <dgm:pt modelId="{5BD3B30D-9DCC-45C0-A8AD-0CD51F404D1C}" type="pres">
      <dgm:prSet presAssocID="{F11B4803-8D7B-4789-9E54-B729231DF843}" presName="compNode" presStyleCnt="0"/>
      <dgm:spPr/>
    </dgm:pt>
    <dgm:pt modelId="{0770951F-82E8-4EE4-8208-DD3BC1ED732C}" type="pres">
      <dgm:prSet presAssocID="{F11B4803-8D7B-4789-9E54-B729231DF843}" presName="dummyConnPt" presStyleCnt="0"/>
      <dgm:spPr/>
    </dgm:pt>
    <dgm:pt modelId="{FE01D82C-BDBC-48CD-964F-43CF587AF1E6}" type="pres">
      <dgm:prSet presAssocID="{F11B4803-8D7B-4789-9E54-B729231DF84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314E88-6FB5-4CB8-9BEE-B900301F3ECF}" srcId="{E88DA16D-A7FE-468A-99E7-F70FA908F0D0}" destId="{56D36997-C3C8-4E53-A6EE-BE9684BE71B6}" srcOrd="2" destOrd="0" parTransId="{71BEBE0A-44D6-491B-AC1F-F71F007A874A}" sibTransId="{0593595C-7AF9-4736-8C80-3F72E00E686B}"/>
    <dgm:cxn modelId="{BC399EA7-C033-449C-A1F0-612C09E51000}" type="presOf" srcId="{56D36997-C3C8-4E53-A6EE-BE9684BE71B6}" destId="{24BCF847-172C-46B4-900A-A6E9108BAFCF}" srcOrd="0" destOrd="0" presId="urn:microsoft.com/office/officeart/2005/8/layout/bProcess4"/>
    <dgm:cxn modelId="{89B67438-B87A-4EBE-B462-CE18E872700F}" srcId="{E88DA16D-A7FE-468A-99E7-F70FA908F0D0}" destId="{F11B4803-8D7B-4789-9E54-B729231DF843}" srcOrd="5" destOrd="0" parTransId="{18A1C10E-F3AF-4449-844B-D2E4A0529618}" sibTransId="{9931D775-944F-49B3-B2E5-3C62825C951A}"/>
    <dgm:cxn modelId="{7B0A85D5-C33F-4F10-A181-2028E07F1964}" srcId="{E88DA16D-A7FE-468A-99E7-F70FA908F0D0}" destId="{AC3D5AA0-EC4B-448C-B7CC-552CF4B1C3D1}" srcOrd="4" destOrd="0" parTransId="{FE622FEF-703F-4B8C-A4BD-D023578F4F73}" sibTransId="{43F08CE6-39DE-48C1-8AFF-05C0FDD9CFAE}"/>
    <dgm:cxn modelId="{1DBC5A85-E147-4182-831B-AA9666B56B52}" type="presOf" srcId="{E88DA16D-A7FE-468A-99E7-F70FA908F0D0}" destId="{B150718A-4952-4ECF-98DD-223F497FE290}" srcOrd="0" destOrd="0" presId="urn:microsoft.com/office/officeart/2005/8/layout/bProcess4"/>
    <dgm:cxn modelId="{5BE64173-9D7F-41BD-96A7-7A5642125E31}" srcId="{E88DA16D-A7FE-468A-99E7-F70FA908F0D0}" destId="{8C510297-983A-4D45-8411-852A4D422A1D}" srcOrd="3" destOrd="0" parTransId="{A0140DE2-F03F-4C98-AD3E-E9CE1DD8485C}" sibTransId="{121A4E00-FB81-4752-B379-D73519916C21}"/>
    <dgm:cxn modelId="{A7752F0D-BAA2-4AA8-A6F2-1CBFF830CEFC}" type="presOf" srcId="{08E34A8B-38C4-4DBA-88E0-43EF672A0DE2}" destId="{3B75CE35-1C3B-4A20-9CE9-F7F7FF331B49}" srcOrd="0" destOrd="0" presId="urn:microsoft.com/office/officeart/2005/8/layout/bProcess4"/>
    <dgm:cxn modelId="{A76E06B5-75F8-4790-84DF-4D41ECBA4887}" type="presOf" srcId="{BE0DE21E-2BF8-4EA1-A405-8378008D49B0}" destId="{17F06286-B08B-4628-95C6-4DB8209AAEA0}" srcOrd="0" destOrd="0" presId="urn:microsoft.com/office/officeart/2005/8/layout/bProcess4"/>
    <dgm:cxn modelId="{2A502DC9-DDA9-4A45-A6D4-9D5687F17087}" srcId="{E88DA16D-A7FE-468A-99E7-F70FA908F0D0}" destId="{BE0DE21E-2BF8-4EA1-A405-8378008D49B0}" srcOrd="0" destOrd="0" parTransId="{9D7CDB5A-7A68-470D-A52F-B642AA8A6CE7}" sibTransId="{89A6939C-AB85-4705-909C-94FDAA4F1557}"/>
    <dgm:cxn modelId="{D2152348-416B-4192-ABCE-31E6DFF20AE0}" type="presOf" srcId="{43F08CE6-39DE-48C1-8AFF-05C0FDD9CFAE}" destId="{2D9EB55C-BCF3-4AF1-9F2C-D8D4695EAF93}" srcOrd="0" destOrd="0" presId="urn:microsoft.com/office/officeart/2005/8/layout/bProcess4"/>
    <dgm:cxn modelId="{99281393-894D-44EC-AD49-F518D579B513}" type="presOf" srcId="{0593595C-7AF9-4736-8C80-3F72E00E686B}" destId="{FEC15E01-AB19-4E97-84C7-567D7A0B7131}" srcOrd="0" destOrd="0" presId="urn:microsoft.com/office/officeart/2005/8/layout/bProcess4"/>
    <dgm:cxn modelId="{CB1E9215-5798-4A52-A288-7A881EDE63F9}" type="presOf" srcId="{89A6939C-AB85-4705-909C-94FDAA4F1557}" destId="{EFC37634-D591-4DAC-89BD-F580143A1208}" srcOrd="0" destOrd="0" presId="urn:microsoft.com/office/officeart/2005/8/layout/bProcess4"/>
    <dgm:cxn modelId="{003BDB5B-8B5D-48FD-96CE-9B3F9AC7DD21}" srcId="{E88DA16D-A7FE-468A-99E7-F70FA908F0D0}" destId="{D9648B87-5418-440D-8661-A9CBAB2F86CF}" srcOrd="1" destOrd="0" parTransId="{1CC2531E-3738-46CE-B50A-921D8993B89B}" sibTransId="{08E34A8B-38C4-4DBA-88E0-43EF672A0DE2}"/>
    <dgm:cxn modelId="{0AF7E74C-DC2F-4E5D-BB2A-6C608211B3BC}" type="presOf" srcId="{AC3D5AA0-EC4B-448C-B7CC-552CF4B1C3D1}" destId="{A5DFAC18-E4A1-467E-A2E3-BF8C813489E7}" srcOrd="0" destOrd="0" presId="urn:microsoft.com/office/officeart/2005/8/layout/bProcess4"/>
    <dgm:cxn modelId="{2259124C-38F1-45A1-AF55-2B804FE70914}" type="presOf" srcId="{121A4E00-FB81-4752-B379-D73519916C21}" destId="{4DFC1194-98DC-482F-B3AE-65739C1BC6E9}" srcOrd="0" destOrd="0" presId="urn:microsoft.com/office/officeart/2005/8/layout/bProcess4"/>
    <dgm:cxn modelId="{C7AA325D-61A4-46DC-9C41-C50AE62927BC}" type="presOf" srcId="{F11B4803-8D7B-4789-9E54-B729231DF843}" destId="{FE01D82C-BDBC-48CD-964F-43CF587AF1E6}" srcOrd="0" destOrd="0" presId="urn:microsoft.com/office/officeart/2005/8/layout/bProcess4"/>
    <dgm:cxn modelId="{1FB46AF1-F0D6-4A2D-BDB0-EE52F258E2FE}" type="presOf" srcId="{8C510297-983A-4D45-8411-852A4D422A1D}" destId="{367F4297-F288-4200-8C15-9F85F5F27A03}" srcOrd="0" destOrd="0" presId="urn:microsoft.com/office/officeart/2005/8/layout/bProcess4"/>
    <dgm:cxn modelId="{B4A067DA-E556-4E80-A44C-5B402D1A10F2}" type="presOf" srcId="{D9648B87-5418-440D-8661-A9CBAB2F86CF}" destId="{36BC615B-3905-4A0C-B87F-39F1FEC9D0BF}" srcOrd="0" destOrd="0" presId="urn:microsoft.com/office/officeart/2005/8/layout/bProcess4"/>
    <dgm:cxn modelId="{0206C027-0D67-46BA-9C7A-50DBBD31F571}" type="presParOf" srcId="{B150718A-4952-4ECF-98DD-223F497FE290}" destId="{ED9CD8EE-C735-4288-ABCB-BC572574F9D7}" srcOrd="0" destOrd="0" presId="urn:microsoft.com/office/officeart/2005/8/layout/bProcess4"/>
    <dgm:cxn modelId="{2539A151-38F2-47DB-A4D3-9947E535B055}" type="presParOf" srcId="{ED9CD8EE-C735-4288-ABCB-BC572574F9D7}" destId="{DE39F58F-FEB4-44FB-9CD7-A4E9C19DF195}" srcOrd="0" destOrd="0" presId="urn:microsoft.com/office/officeart/2005/8/layout/bProcess4"/>
    <dgm:cxn modelId="{26008B3E-F11B-40BF-B6BB-E17A0D1DCC70}" type="presParOf" srcId="{ED9CD8EE-C735-4288-ABCB-BC572574F9D7}" destId="{17F06286-B08B-4628-95C6-4DB8209AAEA0}" srcOrd="1" destOrd="0" presId="urn:microsoft.com/office/officeart/2005/8/layout/bProcess4"/>
    <dgm:cxn modelId="{00D424D3-20EC-4728-B0FB-1132FCC9ADD8}" type="presParOf" srcId="{B150718A-4952-4ECF-98DD-223F497FE290}" destId="{EFC37634-D591-4DAC-89BD-F580143A1208}" srcOrd="1" destOrd="0" presId="urn:microsoft.com/office/officeart/2005/8/layout/bProcess4"/>
    <dgm:cxn modelId="{1371509C-AD0F-4481-944B-24D9C785A113}" type="presParOf" srcId="{B150718A-4952-4ECF-98DD-223F497FE290}" destId="{A4D8DEEF-7FB0-4562-AE64-B658014AE5DE}" srcOrd="2" destOrd="0" presId="urn:microsoft.com/office/officeart/2005/8/layout/bProcess4"/>
    <dgm:cxn modelId="{75055A26-A4F4-4F94-B942-791693838FBE}" type="presParOf" srcId="{A4D8DEEF-7FB0-4562-AE64-B658014AE5DE}" destId="{68074CF6-7CBA-4723-BE78-5B16BE510B4D}" srcOrd="0" destOrd="0" presId="urn:microsoft.com/office/officeart/2005/8/layout/bProcess4"/>
    <dgm:cxn modelId="{1AB341C0-FC93-4C65-961A-ADEAD46EB80A}" type="presParOf" srcId="{A4D8DEEF-7FB0-4562-AE64-B658014AE5DE}" destId="{36BC615B-3905-4A0C-B87F-39F1FEC9D0BF}" srcOrd="1" destOrd="0" presId="urn:microsoft.com/office/officeart/2005/8/layout/bProcess4"/>
    <dgm:cxn modelId="{0CB7968D-8AA9-4E38-A7AE-2108F6DE940B}" type="presParOf" srcId="{B150718A-4952-4ECF-98DD-223F497FE290}" destId="{3B75CE35-1C3B-4A20-9CE9-F7F7FF331B49}" srcOrd="3" destOrd="0" presId="urn:microsoft.com/office/officeart/2005/8/layout/bProcess4"/>
    <dgm:cxn modelId="{BE443E6A-9C23-4DC1-A760-B8E390B47563}" type="presParOf" srcId="{B150718A-4952-4ECF-98DD-223F497FE290}" destId="{CC47D803-172E-4769-91A8-FA0D83137957}" srcOrd="4" destOrd="0" presId="urn:microsoft.com/office/officeart/2005/8/layout/bProcess4"/>
    <dgm:cxn modelId="{17EC045C-9395-4E1B-8E05-988EAE82CEE7}" type="presParOf" srcId="{CC47D803-172E-4769-91A8-FA0D83137957}" destId="{E48A58F3-7596-47EF-99F3-2EDB9B82B0E5}" srcOrd="0" destOrd="0" presId="urn:microsoft.com/office/officeart/2005/8/layout/bProcess4"/>
    <dgm:cxn modelId="{6FCA95E0-6F94-485E-9C32-97B817125014}" type="presParOf" srcId="{CC47D803-172E-4769-91A8-FA0D83137957}" destId="{24BCF847-172C-46B4-900A-A6E9108BAFCF}" srcOrd="1" destOrd="0" presId="urn:microsoft.com/office/officeart/2005/8/layout/bProcess4"/>
    <dgm:cxn modelId="{589AD4A9-5336-445B-B386-19A74A25B647}" type="presParOf" srcId="{B150718A-4952-4ECF-98DD-223F497FE290}" destId="{FEC15E01-AB19-4E97-84C7-567D7A0B7131}" srcOrd="5" destOrd="0" presId="urn:microsoft.com/office/officeart/2005/8/layout/bProcess4"/>
    <dgm:cxn modelId="{B4DDEDAC-BE5D-4B76-BD36-3D0D7A499A08}" type="presParOf" srcId="{B150718A-4952-4ECF-98DD-223F497FE290}" destId="{51BAD969-3483-48E2-9B4E-75FF27429332}" srcOrd="6" destOrd="0" presId="urn:microsoft.com/office/officeart/2005/8/layout/bProcess4"/>
    <dgm:cxn modelId="{4C60AAA9-D33D-48AC-B8E6-C9B9FDBE89FF}" type="presParOf" srcId="{51BAD969-3483-48E2-9B4E-75FF27429332}" destId="{4E303B9B-8A38-428F-A5A3-C89D479F589F}" srcOrd="0" destOrd="0" presId="urn:microsoft.com/office/officeart/2005/8/layout/bProcess4"/>
    <dgm:cxn modelId="{77794305-5355-4FE2-A52A-01A582918BDF}" type="presParOf" srcId="{51BAD969-3483-48E2-9B4E-75FF27429332}" destId="{367F4297-F288-4200-8C15-9F85F5F27A03}" srcOrd="1" destOrd="0" presId="urn:microsoft.com/office/officeart/2005/8/layout/bProcess4"/>
    <dgm:cxn modelId="{4A16F593-6F28-4781-B3F0-8ECA78366F5D}" type="presParOf" srcId="{B150718A-4952-4ECF-98DD-223F497FE290}" destId="{4DFC1194-98DC-482F-B3AE-65739C1BC6E9}" srcOrd="7" destOrd="0" presId="urn:microsoft.com/office/officeart/2005/8/layout/bProcess4"/>
    <dgm:cxn modelId="{E63C530B-189D-4734-8B27-B31E5F0E18B6}" type="presParOf" srcId="{B150718A-4952-4ECF-98DD-223F497FE290}" destId="{0AB3698D-0C2A-400A-B537-CD5B4AEFF63C}" srcOrd="8" destOrd="0" presId="urn:microsoft.com/office/officeart/2005/8/layout/bProcess4"/>
    <dgm:cxn modelId="{5B9E7C86-7061-495E-86D1-689D19B1699F}" type="presParOf" srcId="{0AB3698D-0C2A-400A-B537-CD5B4AEFF63C}" destId="{58B69A24-0AFC-4FD0-A480-41C2F2A39399}" srcOrd="0" destOrd="0" presId="urn:microsoft.com/office/officeart/2005/8/layout/bProcess4"/>
    <dgm:cxn modelId="{9141CB14-84F6-422B-8720-3DF16DA03CCD}" type="presParOf" srcId="{0AB3698D-0C2A-400A-B537-CD5B4AEFF63C}" destId="{A5DFAC18-E4A1-467E-A2E3-BF8C813489E7}" srcOrd="1" destOrd="0" presId="urn:microsoft.com/office/officeart/2005/8/layout/bProcess4"/>
    <dgm:cxn modelId="{2A2DAE11-B28D-40FB-9DBC-79B1AF4A2AB7}" type="presParOf" srcId="{B150718A-4952-4ECF-98DD-223F497FE290}" destId="{2D9EB55C-BCF3-4AF1-9F2C-D8D4695EAF93}" srcOrd="9" destOrd="0" presId="urn:microsoft.com/office/officeart/2005/8/layout/bProcess4"/>
    <dgm:cxn modelId="{8D2189E9-C20F-45FB-BB22-4D50608F31C7}" type="presParOf" srcId="{B150718A-4952-4ECF-98DD-223F497FE290}" destId="{5BD3B30D-9DCC-45C0-A8AD-0CD51F404D1C}" srcOrd="10" destOrd="0" presId="urn:microsoft.com/office/officeart/2005/8/layout/bProcess4"/>
    <dgm:cxn modelId="{5496BFBF-E06E-47E2-A153-77C383CA2B77}" type="presParOf" srcId="{5BD3B30D-9DCC-45C0-A8AD-0CD51F404D1C}" destId="{0770951F-82E8-4EE4-8208-DD3BC1ED732C}" srcOrd="0" destOrd="0" presId="urn:microsoft.com/office/officeart/2005/8/layout/bProcess4"/>
    <dgm:cxn modelId="{6E0DA612-952E-47A4-AD16-40506A63EE23}" type="presParOf" srcId="{5BD3B30D-9DCC-45C0-A8AD-0CD51F404D1C}" destId="{FE01D82C-BDBC-48CD-964F-43CF587AF1E6}" srcOrd="1" destOrd="0" presId="urn:microsoft.com/office/officeart/2005/8/layout/bProcess4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7F19A-4A89-49A7-A3F2-CFD432CF94B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4E8F8-F558-49A6-9AAD-A70D734B026E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Воспитание чувства патриотизма любви к Родине</a:t>
          </a:r>
          <a:endParaRPr lang="ru-RU" b="1" dirty="0">
            <a:solidFill>
              <a:schemeClr val="tx1"/>
            </a:solidFill>
          </a:endParaRPr>
        </a:p>
      </dgm:t>
    </dgm:pt>
    <dgm:pt modelId="{8A55C3B4-CBAA-4701-B5E0-A636F100C629}" type="parTrans" cxnId="{38C455C7-F33D-4F7B-B876-B0B724417036}">
      <dgm:prSet/>
      <dgm:spPr/>
      <dgm:t>
        <a:bodyPr/>
        <a:lstStyle/>
        <a:p>
          <a:endParaRPr lang="ru-RU"/>
        </a:p>
      </dgm:t>
    </dgm:pt>
    <dgm:pt modelId="{01724538-4012-4C8C-A202-3AE3EB085599}" type="sibTrans" cxnId="{38C455C7-F33D-4F7B-B876-B0B724417036}">
      <dgm:prSet/>
      <dgm:spPr/>
      <dgm:t>
        <a:bodyPr/>
        <a:lstStyle/>
        <a:p>
          <a:endParaRPr lang="ru-RU"/>
        </a:p>
      </dgm:t>
    </dgm:pt>
    <dgm:pt modelId="{79D591C8-A3B9-4551-83B6-364692CB0D7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Устойчивый  интерес  к  народной  музыке  и  к  истории  народа</a:t>
          </a:r>
          <a:endParaRPr lang="ru-RU" b="1" dirty="0">
            <a:solidFill>
              <a:schemeClr val="tx1"/>
            </a:solidFill>
          </a:endParaRPr>
        </a:p>
      </dgm:t>
    </dgm:pt>
    <dgm:pt modelId="{5741FF51-6A20-4333-AB47-3F3679908703}" type="parTrans" cxnId="{342D3E8F-5DBD-420C-A3FF-420CFAEC93E9}">
      <dgm:prSet/>
      <dgm:spPr/>
      <dgm:t>
        <a:bodyPr/>
        <a:lstStyle/>
        <a:p>
          <a:endParaRPr lang="ru-RU"/>
        </a:p>
      </dgm:t>
    </dgm:pt>
    <dgm:pt modelId="{E3A198BF-97A6-4374-8D43-84A0E88A4085}" type="sibTrans" cxnId="{342D3E8F-5DBD-420C-A3FF-420CFAEC93E9}">
      <dgm:prSet/>
      <dgm:spPr/>
      <dgm:t>
        <a:bodyPr/>
        <a:lstStyle/>
        <a:p>
          <a:endParaRPr lang="ru-RU"/>
        </a:p>
      </dgm:t>
    </dgm:pt>
    <dgm:pt modelId="{A7067CF8-B756-4AE5-A5D7-94FA918CEB1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Формирование и развитие нравственно-патриотических качеств</a:t>
          </a:r>
          <a:endParaRPr lang="ru-RU" b="1" dirty="0">
            <a:solidFill>
              <a:schemeClr val="tx1"/>
            </a:solidFill>
          </a:endParaRPr>
        </a:p>
      </dgm:t>
    </dgm:pt>
    <dgm:pt modelId="{812CE5F3-CA5F-4A28-9B68-F8094560850F}" type="parTrans" cxnId="{FE092EAC-4EAC-4EDD-9612-689DFFA93FE2}">
      <dgm:prSet/>
      <dgm:spPr/>
      <dgm:t>
        <a:bodyPr/>
        <a:lstStyle/>
        <a:p>
          <a:endParaRPr lang="ru-RU"/>
        </a:p>
      </dgm:t>
    </dgm:pt>
    <dgm:pt modelId="{47EF99E7-0932-445D-B61C-6C8CFDFC202E}" type="sibTrans" cxnId="{FE092EAC-4EAC-4EDD-9612-689DFFA93FE2}">
      <dgm:prSet/>
      <dgm:spPr/>
      <dgm:t>
        <a:bodyPr/>
        <a:lstStyle/>
        <a:p>
          <a:endParaRPr lang="ru-RU"/>
        </a:p>
      </dgm:t>
    </dgm:pt>
    <dgm:pt modelId="{02DA20E5-2967-4F5F-87FF-893544C30A34}" type="pres">
      <dgm:prSet presAssocID="{6277F19A-4A89-49A7-A3F2-CFD432CF94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34118-0053-43ED-8CBB-C9F74E5CB2AC}" type="pres">
      <dgm:prSet presAssocID="{6277F19A-4A89-49A7-A3F2-CFD432CF94BA}" presName="dummyMaxCanvas" presStyleCnt="0">
        <dgm:presLayoutVars/>
      </dgm:prSet>
      <dgm:spPr/>
    </dgm:pt>
    <dgm:pt modelId="{E27B9B23-508C-4947-8C99-8605941C9935}" type="pres">
      <dgm:prSet presAssocID="{6277F19A-4A89-49A7-A3F2-CFD432CF94B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543D2-9256-48B2-A821-48A88101D4AC}" type="pres">
      <dgm:prSet presAssocID="{6277F19A-4A89-49A7-A3F2-CFD432CF94B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AEBAF-0EA1-4374-8247-FFA4B4AFA896}" type="pres">
      <dgm:prSet presAssocID="{6277F19A-4A89-49A7-A3F2-CFD432CF94B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BD39E-62D6-4C1D-AE4C-7EB759280338}" type="pres">
      <dgm:prSet presAssocID="{6277F19A-4A89-49A7-A3F2-CFD432CF94B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CF68-53C8-472F-BA26-7F7ECC58D544}" type="pres">
      <dgm:prSet presAssocID="{6277F19A-4A89-49A7-A3F2-CFD432CF94B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ADFE-6DDF-4DAB-82A4-C4F730AD954F}" type="pres">
      <dgm:prSet presAssocID="{6277F19A-4A89-49A7-A3F2-CFD432CF94B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64DA9-C77E-4DBC-80CA-47BEA6635289}" type="pres">
      <dgm:prSet presAssocID="{6277F19A-4A89-49A7-A3F2-CFD432CF94B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41492-CE44-4C97-A5AA-ED277B0E2804}" type="pres">
      <dgm:prSet presAssocID="{6277F19A-4A89-49A7-A3F2-CFD432CF94B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8993A3-DB89-4201-92DB-B6CE951483AE}" type="presOf" srcId="{E3A198BF-97A6-4374-8D43-84A0E88A4085}" destId="{71CFCF68-53C8-472F-BA26-7F7ECC58D544}" srcOrd="0" destOrd="0" presId="urn:microsoft.com/office/officeart/2005/8/layout/vProcess5"/>
    <dgm:cxn modelId="{38C455C7-F33D-4F7B-B876-B0B724417036}" srcId="{6277F19A-4A89-49A7-A3F2-CFD432CF94BA}" destId="{5714E8F8-F558-49A6-9AAD-A70D734B026E}" srcOrd="0" destOrd="0" parTransId="{8A55C3B4-CBAA-4701-B5E0-A636F100C629}" sibTransId="{01724538-4012-4C8C-A202-3AE3EB085599}"/>
    <dgm:cxn modelId="{FE092EAC-4EAC-4EDD-9612-689DFFA93FE2}" srcId="{6277F19A-4A89-49A7-A3F2-CFD432CF94BA}" destId="{A7067CF8-B756-4AE5-A5D7-94FA918CEB11}" srcOrd="2" destOrd="0" parTransId="{812CE5F3-CA5F-4A28-9B68-F8094560850F}" sibTransId="{47EF99E7-0932-445D-B61C-6C8CFDFC202E}"/>
    <dgm:cxn modelId="{036D38E0-CBEE-435A-AE97-8310ABF91D30}" type="presOf" srcId="{5714E8F8-F558-49A6-9AAD-A70D734B026E}" destId="{E27B9B23-508C-4947-8C99-8605941C9935}" srcOrd="0" destOrd="0" presId="urn:microsoft.com/office/officeart/2005/8/layout/vProcess5"/>
    <dgm:cxn modelId="{5EAC5177-37D3-4D0B-8D29-B52E0CC76BCF}" type="presOf" srcId="{79D591C8-A3B9-4551-83B6-364692CB0D7B}" destId="{9AC543D2-9256-48B2-A821-48A88101D4AC}" srcOrd="0" destOrd="0" presId="urn:microsoft.com/office/officeart/2005/8/layout/vProcess5"/>
    <dgm:cxn modelId="{02A8EEBF-D32C-47CC-82E2-F1D5F5F8DB99}" type="presOf" srcId="{79D591C8-A3B9-4551-83B6-364692CB0D7B}" destId="{08664DA9-C77E-4DBC-80CA-47BEA6635289}" srcOrd="1" destOrd="0" presId="urn:microsoft.com/office/officeart/2005/8/layout/vProcess5"/>
    <dgm:cxn modelId="{2C3C06C9-80EC-494D-B161-79EDB83D9EBA}" type="presOf" srcId="{5714E8F8-F558-49A6-9AAD-A70D734B026E}" destId="{3767ADFE-6DDF-4DAB-82A4-C4F730AD954F}" srcOrd="1" destOrd="0" presId="urn:microsoft.com/office/officeart/2005/8/layout/vProcess5"/>
    <dgm:cxn modelId="{75291E4D-BC58-407D-B4C5-8EA78E0810E7}" type="presOf" srcId="{6277F19A-4A89-49A7-A3F2-CFD432CF94BA}" destId="{02DA20E5-2967-4F5F-87FF-893544C30A34}" srcOrd="0" destOrd="0" presId="urn:microsoft.com/office/officeart/2005/8/layout/vProcess5"/>
    <dgm:cxn modelId="{866C93B9-7BAC-490B-B6A2-90AE26FDE1E2}" type="presOf" srcId="{A7067CF8-B756-4AE5-A5D7-94FA918CEB11}" destId="{62AAEBAF-0EA1-4374-8247-FFA4B4AFA896}" srcOrd="0" destOrd="0" presId="urn:microsoft.com/office/officeart/2005/8/layout/vProcess5"/>
    <dgm:cxn modelId="{32E12CBF-C5B9-4E4E-A978-B56CECB429C5}" type="presOf" srcId="{A7067CF8-B756-4AE5-A5D7-94FA918CEB11}" destId="{65141492-CE44-4C97-A5AA-ED277B0E2804}" srcOrd="1" destOrd="0" presId="urn:microsoft.com/office/officeart/2005/8/layout/vProcess5"/>
    <dgm:cxn modelId="{AE63290C-7AC5-4474-A007-9DC59CD80376}" type="presOf" srcId="{01724538-4012-4C8C-A202-3AE3EB085599}" destId="{6BDBD39E-62D6-4C1D-AE4C-7EB759280338}" srcOrd="0" destOrd="0" presId="urn:microsoft.com/office/officeart/2005/8/layout/vProcess5"/>
    <dgm:cxn modelId="{342D3E8F-5DBD-420C-A3FF-420CFAEC93E9}" srcId="{6277F19A-4A89-49A7-A3F2-CFD432CF94BA}" destId="{79D591C8-A3B9-4551-83B6-364692CB0D7B}" srcOrd="1" destOrd="0" parTransId="{5741FF51-6A20-4333-AB47-3F3679908703}" sibTransId="{E3A198BF-97A6-4374-8D43-84A0E88A4085}"/>
    <dgm:cxn modelId="{8D19B075-F82F-4ABD-89DA-C0B17FB9C115}" type="presParOf" srcId="{02DA20E5-2967-4F5F-87FF-893544C30A34}" destId="{FAF34118-0053-43ED-8CBB-C9F74E5CB2AC}" srcOrd="0" destOrd="0" presId="urn:microsoft.com/office/officeart/2005/8/layout/vProcess5"/>
    <dgm:cxn modelId="{56E7D09A-2BE7-40D3-92E7-3B26034F27D4}" type="presParOf" srcId="{02DA20E5-2967-4F5F-87FF-893544C30A34}" destId="{E27B9B23-508C-4947-8C99-8605941C9935}" srcOrd="1" destOrd="0" presId="urn:microsoft.com/office/officeart/2005/8/layout/vProcess5"/>
    <dgm:cxn modelId="{A091E1D2-2BB6-4C6C-9386-7DF35D1BA32D}" type="presParOf" srcId="{02DA20E5-2967-4F5F-87FF-893544C30A34}" destId="{9AC543D2-9256-48B2-A821-48A88101D4AC}" srcOrd="2" destOrd="0" presId="urn:microsoft.com/office/officeart/2005/8/layout/vProcess5"/>
    <dgm:cxn modelId="{960D7B78-D81E-4357-8FD6-26C0EC295991}" type="presParOf" srcId="{02DA20E5-2967-4F5F-87FF-893544C30A34}" destId="{62AAEBAF-0EA1-4374-8247-FFA4B4AFA896}" srcOrd="3" destOrd="0" presId="urn:microsoft.com/office/officeart/2005/8/layout/vProcess5"/>
    <dgm:cxn modelId="{AA200318-8714-430E-BC4E-FD7483CD1ACC}" type="presParOf" srcId="{02DA20E5-2967-4F5F-87FF-893544C30A34}" destId="{6BDBD39E-62D6-4C1D-AE4C-7EB759280338}" srcOrd="4" destOrd="0" presId="urn:microsoft.com/office/officeart/2005/8/layout/vProcess5"/>
    <dgm:cxn modelId="{8A312519-46E2-4759-8868-C898002BC899}" type="presParOf" srcId="{02DA20E5-2967-4F5F-87FF-893544C30A34}" destId="{71CFCF68-53C8-472F-BA26-7F7ECC58D544}" srcOrd="5" destOrd="0" presId="urn:microsoft.com/office/officeart/2005/8/layout/vProcess5"/>
    <dgm:cxn modelId="{599B6F36-62FE-4AB5-96ED-6FBECDE9746E}" type="presParOf" srcId="{02DA20E5-2967-4F5F-87FF-893544C30A34}" destId="{3767ADFE-6DDF-4DAB-82A4-C4F730AD954F}" srcOrd="6" destOrd="0" presId="urn:microsoft.com/office/officeart/2005/8/layout/vProcess5"/>
    <dgm:cxn modelId="{B30CF9C5-1EB0-470F-82DB-5E7C4E45ABDF}" type="presParOf" srcId="{02DA20E5-2967-4F5F-87FF-893544C30A34}" destId="{08664DA9-C77E-4DBC-80CA-47BEA6635289}" srcOrd="7" destOrd="0" presId="urn:microsoft.com/office/officeart/2005/8/layout/vProcess5"/>
    <dgm:cxn modelId="{9EF4ADCC-5E7B-401B-BB5F-F3589FE5D2C5}" type="presParOf" srcId="{02DA20E5-2967-4F5F-87FF-893544C30A34}" destId="{65141492-CE44-4C97-A5AA-ED277B0E2804}" srcOrd="8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7F19A-4A89-49A7-A3F2-CFD432CF94B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4E8F8-F558-49A6-9AAD-A70D734B026E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Расширение знаний по историческому прошлому Родины </a:t>
          </a:r>
          <a:endParaRPr lang="ru-RU" b="1" dirty="0">
            <a:solidFill>
              <a:schemeClr val="tx1"/>
            </a:solidFill>
          </a:endParaRPr>
        </a:p>
      </dgm:t>
    </dgm:pt>
    <dgm:pt modelId="{8A55C3B4-CBAA-4701-B5E0-A636F100C629}" type="parTrans" cxnId="{38C455C7-F33D-4F7B-B876-B0B724417036}">
      <dgm:prSet/>
      <dgm:spPr/>
      <dgm:t>
        <a:bodyPr/>
        <a:lstStyle/>
        <a:p>
          <a:endParaRPr lang="ru-RU"/>
        </a:p>
      </dgm:t>
    </dgm:pt>
    <dgm:pt modelId="{01724538-4012-4C8C-A202-3AE3EB085599}" type="sibTrans" cxnId="{38C455C7-F33D-4F7B-B876-B0B724417036}">
      <dgm:prSet/>
      <dgm:spPr/>
      <dgm:t>
        <a:bodyPr/>
        <a:lstStyle/>
        <a:p>
          <a:endParaRPr lang="ru-RU"/>
        </a:p>
      </dgm:t>
    </dgm:pt>
    <dgm:pt modelId="{79D591C8-A3B9-4551-83B6-364692CB0D7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Активизировать работу с детьми по нравственно -патриотическому воспитанию</a:t>
          </a:r>
          <a:endParaRPr lang="ru-RU" b="1" dirty="0">
            <a:solidFill>
              <a:schemeClr val="tx1"/>
            </a:solidFill>
          </a:endParaRPr>
        </a:p>
      </dgm:t>
    </dgm:pt>
    <dgm:pt modelId="{5741FF51-6A20-4333-AB47-3F3679908703}" type="parTrans" cxnId="{342D3E8F-5DBD-420C-A3FF-420CFAEC93E9}">
      <dgm:prSet/>
      <dgm:spPr/>
      <dgm:t>
        <a:bodyPr/>
        <a:lstStyle/>
        <a:p>
          <a:endParaRPr lang="ru-RU"/>
        </a:p>
      </dgm:t>
    </dgm:pt>
    <dgm:pt modelId="{E3A198BF-97A6-4374-8D43-84A0E88A4085}" type="sibTrans" cxnId="{342D3E8F-5DBD-420C-A3FF-420CFAEC93E9}">
      <dgm:prSet/>
      <dgm:spPr/>
      <dgm:t>
        <a:bodyPr/>
        <a:lstStyle/>
        <a:p>
          <a:endParaRPr lang="ru-RU"/>
        </a:p>
      </dgm:t>
    </dgm:pt>
    <dgm:pt modelId="{A7067CF8-B756-4AE5-A5D7-94FA918CEB1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Компетентность в вопросах нравственно-патриотического воспитания детей </a:t>
          </a:r>
          <a:endParaRPr lang="ru-RU" b="1" dirty="0">
            <a:solidFill>
              <a:schemeClr val="tx1"/>
            </a:solidFill>
          </a:endParaRPr>
        </a:p>
      </dgm:t>
    </dgm:pt>
    <dgm:pt modelId="{812CE5F3-CA5F-4A28-9B68-F8094560850F}" type="parTrans" cxnId="{FE092EAC-4EAC-4EDD-9612-689DFFA93FE2}">
      <dgm:prSet/>
      <dgm:spPr/>
      <dgm:t>
        <a:bodyPr/>
        <a:lstStyle/>
        <a:p>
          <a:endParaRPr lang="ru-RU"/>
        </a:p>
      </dgm:t>
    </dgm:pt>
    <dgm:pt modelId="{47EF99E7-0932-445D-B61C-6C8CFDFC202E}" type="sibTrans" cxnId="{FE092EAC-4EAC-4EDD-9612-689DFFA93FE2}">
      <dgm:prSet/>
      <dgm:spPr/>
      <dgm:t>
        <a:bodyPr/>
        <a:lstStyle/>
        <a:p>
          <a:endParaRPr lang="ru-RU"/>
        </a:p>
      </dgm:t>
    </dgm:pt>
    <dgm:pt modelId="{02DA20E5-2967-4F5F-87FF-893544C30A34}" type="pres">
      <dgm:prSet presAssocID="{6277F19A-4A89-49A7-A3F2-CFD432CF94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34118-0053-43ED-8CBB-C9F74E5CB2AC}" type="pres">
      <dgm:prSet presAssocID="{6277F19A-4A89-49A7-A3F2-CFD432CF94BA}" presName="dummyMaxCanvas" presStyleCnt="0">
        <dgm:presLayoutVars/>
      </dgm:prSet>
      <dgm:spPr/>
    </dgm:pt>
    <dgm:pt modelId="{E27B9B23-508C-4947-8C99-8605941C9935}" type="pres">
      <dgm:prSet presAssocID="{6277F19A-4A89-49A7-A3F2-CFD432CF94B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543D2-9256-48B2-A821-48A88101D4AC}" type="pres">
      <dgm:prSet presAssocID="{6277F19A-4A89-49A7-A3F2-CFD432CF94B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AEBAF-0EA1-4374-8247-FFA4B4AFA896}" type="pres">
      <dgm:prSet presAssocID="{6277F19A-4A89-49A7-A3F2-CFD432CF94B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BD39E-62D6-4C1D-AE4C-7EB759280338}" type="pres">
      <dgm:prSet presAssocID="{6277F19A-4A89-49A7-A3F2-CFD432CF94B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CF68-53C8-472F-BA26-7F7ECC58D544}" type="pres">
      <dgm:prSet presAssocID="{6277F19A-4A89-49A7-A3F2-CFD432CF94B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ADFE-6DDF-4DAB-82A4-C4F730AD954F}" type="pres">
      <dgm:prSet presAssocID="{6277F19A-4A89-49A7-A3F2-CFD432CF94B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64DA9-C77E-4DBC-80CA-47BEA6635289}" type="pres">
      <dgm:prSet presAssocID="{6277F19A-4A89-49A7-A3F2-CFD432CF94B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41492-CE44-4C97-A5AA-ED277B0E2804}" type="pres">
      <dgm:prSet presAssocID="{6277F19A-4A89-49A7-A3F2-CFD432CF94B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0765FE-6999-42E2-9A6A-873D02438FD7}" type="presOf" srcId="{79D591C8-A3B9-4551-83B6-364692CB0D7B}" destId="{08664DA9-C77E-4DBC-80CA-47BEA6635289}" srcOrd="1" destOrd="0" presId="urn:microsoft.com/office/officeart/2005/8/layout/vProcess5"/>
    <dgm:cxn modelId="{38C455C7-F33D-4F7B-B876-B0B724417036}" srcId="{6277F19A-4A89-49A7-A3F2-CFD432CF94BA}" destId="{5714E8F8-F558-49A6-9AAD-A70D734B026E}" srcOrd="0" destOrd="0" parTransId="{8A55C3B4-CBAA-4701-B5E0-A636F100C629}" sibTransId="{01724538-4012-4C8C-A202-3AE3EB085599}"/>
    <dgm:cxn modelId="{FE092EAC-4EAC-4EDD-9612-689DFFA93FE2}" srcId="{6277F19A-4A89-49A7-A3F2-CFD432CF94BA}" destId="{A7067CF8-B756-4AE5-A5D7-94FA918CEB11}" srcOrd="2" destOrd="0" parTransId="{812CE5F3-CA5F-4A28-9B68-F8094560850F}" sibTransId="{47EF99E7-0932-445D-B61C-6C8CFDFC202E}"/>
    <dgm:cxn modelId="{B22B8EA2-F3F6-42C8-BE42-E39B17E440F5}" type="presOf" srcId="{A7067CF8-B756-4AE5-A5D7-94FA918CEB11}" destId="{65141492-CE44-4C97-A5AA-ED277B0E2804}" srcOrd="1" destOrd="0" presId="urn:microsoft.com/office/officeart/2005/8/layout/vProcess5"/>
    <dgm:cxn modelId="{0D05D46C-593F-4E6C-9A4C-E9DFEE6A164A}" type="presOf" srcId="{5714E8F8-F558-49A6-9AAD-A70D734B026E}" destId="{E27B9B23-508C-4947-8C99-8605941C9935}" srcOrd="0" destOrd="0" presId="urn:microsoft.com/office/officeart/2005/8/layout/vProcess5"/>
    <dgm:cxn modelId="{DF064454-EFB0-4236-B72F-10923FEBAB24}" type="presOf" srcId="{6277F19A-4A89-49A7-A3F2-CFD432CF94BA}" destId="{02DA20E5-2967-4F5F-87FF-893544C30A34}" srcOrd="0" destOrd="0" presId="urn:microsoft.com/office/officeart/2005/8/layout/vProcess5"/>
    <dgm:cxn modelId="{B5AD0C43-27FD-4E39-8D0B-D66967222002}" type="presOf" srcId="{A7067CF8-B756-4AE5-A5D7-94FA918CEB11}" destId="{62AAEBAF-0EA1-4374-8247-FFA4B4AFA896}" srcOrd="0" destOrd="0" presId="urn:microsoft.com/office/officeart/2005/8/layout/vProcess5"/>
    <dgm:cxn modelId="{739DE381-4847-435B-9B70-FFDF6F0AA75C}" type="presOf" srcId="{E3A198BF-97A6-4374-8D43-84A0E88A4085}" destId="{71CFCF68-53C8-472F-BA26-7F7ECC58D544}" srcOrd="0" destOrd="0" presId="urn:microsoft.com/office/officeart/2005/8/layout/vProcess5"/>
    <dgm:cxn modelId="{137A2C43-E084-47DD-8A25-16068AEFDC6D}" type="presOf" srcId="{01724538-4012-4C8C-A202-3AE3EB085599}" destId="{6BDBD39E-62D6-4C1D-AE4C-7EB759280338}" srcOrd="0" destOrd="0" presId="urn:microsoft.com/office/officeart/2005/8/layout/vProcess5"/>
    <dgm:cxn modelId="{202CC82B-B7CC-49C3-8CF1-1488EE06CE9D}" type="presOf" srcId="{79D591C8-A3B9-4551-83B6-364692CB0D7B}" destId="{9AC543D2-9256-48B2-A821-48A88101D4AC}" srcOrd="0" destOrd="0" presId="urn:microsoft.com/office/officeart/2005/8/layout/vProcess5"/>
    <dgm:cxn modelId="{A52D830C-A2BE-4D23-9A94-19377A5B8384}" type="presOf" srcId="{5714E8F8-F558-49A6-9AAD-A70D734B026E}" destId="{3767ADFE-6DDF-4DAB-82A4-C4F730AD954F}" srcOrd="1" destOrd="0" presId="urn:microsoft.com/office/officeart/2005/8/layout/vProcess5"/>
    <dgm:cxn modelId="{342D3E8F-5DBD-420C-A3FF-420CFAEC93E9}" srcId="{6277F19A-4A89-49A7-A3F2-CFD432CF94BA}" destId="{79D591C8-A3B9-4551-83B6-364692CB0D7B}" srcOrd="1" destOrd="0" parTransId="{5741FF51-6A20-4333-AB47-3F3679908703}" sibTransId="{E3A198BF-97A6-4374-8D43-84A0E88A4085}"/>
    <dgm:cxn modelId="{266B045E-44EF-458E-AC27-9EDFD8734B9E}" type="presParOf" srcId="{02DA20E5-2967-4F5F-87FF-893544C30A34}" destId="{FAF34118-0053-43ED-8CBB-C9F74E5CB2AC}" srcOrd="0" destOrd="0" presId="urn:microsoft.com/office/officeart/2005/8/layout/vProcess5"/>
    <dgm:cxn modelId="{486C5170-7E7E-476D-835B-B9718D4BEA75}" type="presParOf" srcId="{02DA20E5-2967-4F5F-87FF-893544C30A34}" destId="{E27B9B23-508C-4947-8C99-8605941C9935}" srcOrd="1" destOrd="0" presId="urn:microsoft.com/office/officeart/2005/8/layout/vProcess5"/>
    <dgm:cxn modelId="{B0C00D4F-ED73-4825-BC6F-8F46FF3134A1}" type="presParOf" srcId="{02DA20E5-2967-4F5F-87FF-893544C30A34}" destId="{9AC543D2-9256-48B2-A821-48A88101D4AC}" srcOrd="2" destOrd="0" presId="urn:microsoft.com/office/officeart/2005/8/layout/vProcess5"/>
    <dgm:cxn modelId="{2EB68268-5DC6-4FEA-AAF8-90E6C0AD0E28}" type="presParOf" srcId="{02DA20E5-2967-4F5F-87FF-893544C30A34}" destId="{62AAEBAF-0EA1-4374-8247-FFA4B4AFA896}" srcOrd="3" destOrd="0" presId="urn:microsoft.com/office/officeart/2005/8/layout/vProcess5"/>
    <dgm:cxn modelId="{7A552321-2C61-4018-8094-7A9F887CAE00}" type="presParOf" srcId="{02DA20E5-2967-4F5F-87FF-893544C30A34}" destId="{6BDBD39E-62D6-4C1D-AE4C-7EB759280338}" srcOrd="4" destOrd="0" presId="urn:microsoft.com/office/officeart/2005/8/layout/vProcess5"/>
    <dgm:cxn modelId="{ACED0DAF-30D2-47A0-820E-8E5F5B26CD9B}" type="presParOf" srcId="{02DA20E5-2967-4F5F-87FF-893544C30A34}" destId="{71CFCF68-53C8-472F-BA26-7F7ECC58D544}" srcOrd="5" destOrd="0" presId="urn:microsoft.com/office/officeart/2005/8/layout/vProcess5"/>
    <dgm:cxn modelId="{07DDDD87-0B5C-49AF-B361-9439519B211A}" type="presParOf" srcId="{02DA20E5-2967-4F5F-87FF-893544C30A34}" destId="{3767ADFE-6DDF-4DAB-82A4-C4F730AD954F}" srcOrd="6" destOrd="0" presId="urn:microsoft.com/office/officeart/2005/8/layout/vProcess5"/>
    <dgm:cxn modelId="{56AA593D-98FE-4332-9235-EA1B719F92A4}" type="presParOf" srcId="{02DA20E5-2967-4F5F-87FF-893544C30A34}" destId="{08664DA9-C77E-4DBC-80CA-47BEA6635289}" srcOrd="7" destOrd="0" presId="urn:microsoft.com/office/officeart/2005/8/layout/vProcess5"/>
    <dgm:cxn modelId="{CE94F14C-402B-4EA2-9313-9BA47D0B58C2}" type="presParOf" srcId="{02DA20E5-2967-4F5F-87FF-893544C30A34}" destId="{65141492-CE44-4C97-A5AA-ED277B0E2804}" srcOrd="8" destOrd="0" presId="urn:microsoft.com/office/officeart/2005/8/layout/v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77F19A-4A89-49A7-A3F2-CFD432CF94B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4E8F8-F558-49A6-9AAD-A70D734B026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Развивать понимание важности и привить устойчивый интерес к проблеме нравственно-патриотического воспитания детей</a:t>
          </a:r>
          <a:endParaRPr lang="ru-RU" sz="2400" b="1" dirty="0">
            <a:solidFill>
              <a:schemeClr val="tx1"/>
            </a:solidFill>
          </a:endParaRPr>
        </a:p>
      </dgm:t>
    </dgm:pt>
    <dgm:pt modelId="{8A55C3B4-CBAA-4701-B5E0-A636F100C629}" type="parTrans" cxnId="{38C455C7-F33D-4F7B-B876-B0B724417036}">
      <dgm:prSet/>
      <dgm:spPr/>
      <dgm:t>
        <a:bodyPr/>
        <a:lstStyle/>
        <a:p>
          <a:endParaRPr lang="ru-RU"/>
        </a:p>
      </dgm:t>
    </dgm:pt>
    <dgm:pt modelId="{01724538-4012-4C8C-A202-3AE3EB085599}" type="sibTrans" cxnId="{38C455C7-F33D-4F7B-B876-B0B724417036}">
      <dgm:prSet/>
      <dgm:spPr/>
      <dgm:t>
        <a:bodyPr/>
        <a:lstStyle/>
        <a:p>
          <a:endParaRPr lang="ru-RU"/>
        </a:p>
      </dgm:t>
    </dgm:pt>
    <dgm:pt modelId="{79D591C8-A3B9-4551-83B6-364692CB0D7B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300" b="1" dirty="0" smtClean="0">
              <a:solidFill>
                <a:schemeClr val="tx1"/>
              </a:solidFill>
            </a:rPr>
            <a:t>Взаимодействие с педагогами и музыкальным руководителем по вопросам патриотического воспитания детей</a:t>
          </a:r>
          <a:endParaRPr lang="ru-RU" sz="2300" b="1" dirty="0">
            <a:solidFill>
              <a:schemeClr val="tx1"/>
            </a:solidFill>
          </a:endParaRPr>
        </a:p>
      </dgm:t>
    </dgm:pt>
    <dgm:pt modelId="{E3A198BF-97A6-4374-8D43-84A0E88A4085}" type="sibTrans" cxnId="{342D3E8F-5DBD-420C-A3FF-420CFAEC93E9}">
      <dgm:prSet/>
      <dgm:spPr/>
      <dgm:t>
        <a:bodyPr/>
        <a:lstStyle/>
        <a:p>
          <a:endParaRPr lang="ru-RU"/>
        </a:p>
      </dgm:t>
    </dgm:pt>
    <dgm:pt modelId="{5741FF51-6A20-4333-AB47-3F3679908703}" type="parTrans" cxnId="{342D3E8F-5DBD-420C-A3FF-420CFAEC93E9}">
      <dgm:prSet/>
      <dgm:spPr/>
      <dgm:t>
        <a:bodyPr/>
        <a:lstStyle/>
        <a:p>
          <a:endParaRPr lang="ru-RU"/>
        </a:p>
      </dgm:t>
    </dgm:pt>
    <dgm:pt modelId="{A7067CF8-B756-4AE5-A5D7-94FA918CEB1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Активное участие в реализации проекта</a:t>
          </a:r>
          <a:endParaRPr lang="ru-RU" b="1" dirty="0">
            <a:solidFill>
              <a:schemeClr val="tx1"/>
            </a:solidFill>
          </a:endParaRPr>
        </a:p>
      </dgm:t>
    </dgm:pt>
    <dgm:pt modelId="{47EF99E7-0932-445D-B61C-6C8CFDFC202E}" type="sibTrans" cxnId="{FE092EAC-4EAC-4EDD-9612-689DFFA93FE2}">
      <dgm:prSet/>
      <dgm:spPr/>
      <dgm:t>
        <a:bodyPr/>
        <a:lstStyle/>
        <a:p>
          <a:endParaRPr lang="ru-RU"/>
        </a:p>
      </dgm:t>
    </dgm:pt>
    <dgm:pt modelId="{812CE5F3-CA5F-4A28-9B68-F8094560850F}" type="parTrans" cxnId="{FE092EAC-4EAC-4EDD-9612-689DFFA93FE2}">
      <dgm:prSet/>
      <dgm:spPr/>
      <dgm:t>
        <a:bodyPr/>
        <a:lstStyle/>
        <a:p>
          <a:endParaRPr lang="ru-RU"/>
        </a:p>
      </dgm:t>
    </dgm:pt>
    <dgm:pt modelId="{02DA20E5-2967-4F5F-87FF-893544C30A34}" type="pres">
      <dgm:prSet presAssocID="{6277F19A-4A89-49A7-A3F2-CFD432CF94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34118-0053-43ED-8CBB-C9F74E5CB2AC}" type="pres">
      <dgm:prSet presAssocID="{6277F19A-4A89-49A7-A3F2-CFD432CF94BA}" presName="dummyMaxCanvas" presStyleCnt="0">
        <dgm:presLayoutVars/>
      </dgm:prSet>
      <dgm:spPr/>
    </dgm:pt>
    <dgm:pt modelId="{E27B9B23-508C-4947-8C99-8605941C9935}" type="pres">
      <dgm:prSet presAssocID="{6277F19A-4A89-49A7-A3F2-CFD432CF94B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543D2-9256-48B2-A821-48A88101D4AC}" type="pres">
      <dgm:prSet presAssocID="{6277F19A-4A89-49A7-A3F2-CFD432CF94B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AEBAF-0EA1-4374-8247-FFA4B4AFA896}" type="pres">
      <dgm:prSet presAssocID="{6277F19A-4A89-49A7-A3F2-CFD432CF94BA}" presName="ThreeNodes_3" presStyleLbl="node1" presStyleIdx="2" presStyleCnt="3" custLinFactNeighborX="-553" custLinFactNeighborY="1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BD39E-62D6-4C1D-AE4C-7EB759280338}" type="pres">
      <dgm:prSet presAssocID="{6277F19A-4A89-49A7-A3F2-CFD432CF94B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CF68-53C8-472F-BA26-7F7ECC58D544}" type="pres">
      <dgm:prSet presAssocID="{6277F19A-4A89-49A7-A3F2-CFD432CF94B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ADFE-6DDF-4DAB-82A4-C4F730AD954F}" type="pres">
      <dgm:prSet presAssocID="{6277F19A-4A89-49A7-A3F2-CFD432CF94B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64DA9-C77E-4DBC-80CA-47BEA6635289}" type="pres">
      <dgm:prSet presAssocID="{6277F19A-4A89-49A7-A3F2-CFD432CF94B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41492-CE44-4C97-A5AA-ED277B0E2804}" type="pres">
      <dgm:prSet presAssocID="{6277F19A-4A89-49A7-A3F2-CFD432CF94B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00031F-2471-4888-BA98-C47830A4F69E}" type="presOf" srcId="{6277F19A-4A89-49A7-A3F2-CFD432CF94BA}" destId="{02DA20E5-2967-4F5F-87FF-893544C30A34}" srcOrd="0" destOrd="0" presId="urn:microsoft.com/office/officeart/2005/8/layout/vProcess5"/>
    <dgm:cxn modelId="{98269913-863F-4C03-9A67-35DDEE77CECC}" type="presOf" srcId="{01724538-4012-4C8C-A202-3AE3EB085599}" destId="{6BDBD39E-62D6-4C1D-AE4C-7EB759280338}" srcOrd="0" destOrd="0" presId="urn:microsoft.com/office/officeart/2005/8/layout/vProcess5"/>
    <dgm:cxn modelId="{09BCF9F1-E00D-4E00-BE31-E0BDB7764CC9}" type="presOf" srcId="{79D591C8-A3B9-4551-83B6-364692CB0D7B}" destId="{9AC543D2-9256-48B2-A821-48A88101D4AC}" srcOrd="0" destOrd="0" presId="urn:microsoft.com/office/officeart/2005/8/layout/vProcess5"/>
    <dgm:cxn modelId="{11123350-31D1-4CE4-BF90-98D61426448F}" type="presOf" srcId="{5714E8F8-F558-49A6-9AAD-A70D734B026E}" destId="{E27B9B23-508C-4947-8C99-8605941C9935}" srcOrd="0" destOrd="0" presId="urn:microsoft.com/office/officeart/2005/8/layout/vProcess5"/>
    <dgm:cxn modelId="{38C455C7-F33D-4F7B-B876-B0B724417036}" srcId="{6277F19A-4A89-49A7-A3F2-CFD432CF94BA}" destId="{5714E8F8-F558-49A6-9AAD-A70D734B026E}" srcOrd="0" destOrd="0" parTransId="{8A55C3B4-CBAA-4701-B5E0-A636F100C629}" sibTransId="{01724538-4012-4C8C-A202-3AE3EB085599}"/>
    <dgm:cxn modelId="{FE092EAC-4EAC-4EDD-9612-689DFFA93FE2}" srcId="{6277F19A-4A89-49A7-A3F2-CFD432CF94BA}" destId="{A7067CF8-B756-4AE5-A5D7-94FA918CEB11}" srcOrd="2" destOrd="0" parTransId="{812CE5F3-CA5F-4A28-9B68-F8094560850F}" sibTransId="{47EF99E7-0932-445D-B61C-6C8CFDFC202E}"/>
    <dgm:cxn modelId="{6B949660-E3C4-418F-951D-434AB7C62F0D}" type="presOf" srcId="{79D591C8-A3B9-4551-83B6-364692CB0D7B}" destId="{08664DA9-C77E-4DBC-80CA-47BEA6635289}" srcOrd="1" destOrd="0" presId="urn:microsoft.com/office/officeart/2005/8/layout/vProcess5"/>
    <dgm:cxn modelId="{B88B8AFB-2E5E-4BE1-8BE0-7C6D89B6D9B4}" type="presOf" srcId="{5714E8F8-F558-49A6-9AAD-A70D734B026E}" destId="{3767ADFE-6DDF-4DAB-82A4-C4F730AD954F}" srcOrd="1" destOrd="0" presId="urn:microsoft.com/office/officeart/2005/8/layout/vProcess5"/>
    <dgm:cxn modelId="{DFAA133C-6393-4BF2-8810-B13F24A1A313}" type="presOf" srcId="{A7067CF8-B756-4AE5-A5D7-94FA918CEB11}" destId="{62AAEBAF-0EA1-4374-8247-FFA4B4AFA896}" srcOrd="0" destOrd="0" presId="urn:microsoft.com/office/officeart/2005/8/layout/vProcess5"/>
    <dgm:cxn modelId="{53B8F998-A6EE-4AF8-87F5-6C9E9F7035BB}" type="presOf" srcId="{E3A198BF-97A6-4374-8D43-84A0E88A4085}" destId="{71CFCF68-53C8-472F-BA26-7F7ECC58D544}" srcOrd="0" destOrd="0" presId="urn:microsoft.com/office/officeart/2005/8/layout/vProcess5"/>
    <dgm:cxn modelId="{4736AC12-BC9D-458D-83BD-CCC6AC3C099F}" type="presOf" srcId="{A7067CF8-B756-4AE5-A5D7-94FA918CEB11}" destId="{65141492-CE44-4C97-A5AA-ED277B0E2804}" srcOrd="1" destOrd="0" presId="urn:microsoft.com/office/officeart/2005/8/layout/vProcess5"/>
    <dgm:cxn modelId="{342D3E8F-5DBD-420C-A3FF-420CFAEC93E9}" srcId="{6277F19A-4A89-49A7-A3F2-CFD432CF94BA}" destId="{79D591C8-A3B9-4551-83B6-364692CB0D7B}" srcOrd="1" destOrd="0" parTransId="{5741FF51-6A20-4333-AB47-3F3679908703}" sibTransId="{E3A198BF-97A6-4374-8D43-84A0E88A4085}"/>
    <dgm:cxn modelId="{6396D34E-B6F9-4692-A130-CAA3EC3D0072}" type="presParOf" srcId="{02DA20E5-2967-4F5F-87FF-893544C30A34}" destId="{FAF34118-0053-43ED-8CBB-C9F74E5CB2AC}" srcOrd="0" destOrd="0" presId="urn:microsoft.com/office/officeart/2005/8/layout/vProcess5"/>
    <dgm:cxn modelId="{D7D95BAC-2F4A-4A7E-864A-5137F6082DDC}" type="presParOf" srcId="{02DA20E5-2967-4F5F-87FF-893544C30A34}" destId="{E27B9B23-508C-4947-8C99-8605941C9935}" srcOrd="1" destOrd="0" presId="urn:microsoft.com/office/officeart/2005/8/layout/vProcess5"/>
    <dgm:cxn modelId="{7DB231C8-AD8A-437F-B178-21ADAF3B74AF}" type="presParOf" srcId="{02DA20E5-2967-4F5F-87FF-893544C30A34}" destId="{9AC543D2-9256-48B2-A821-48A88101D4AC}" srcOrd="2" destOrd="0" presId="urn:microsoft.com/office/officeart/2005/8/layout/vProcess5"/>
    <dgm:cxn modelId="{194FB57D-E236-47D3-B839-7E058C0EA3E5}" type="presParOf" srcId="{02DA20E5-2967-4F5F-87FF-893544C30A34}" destId="{62AAEBAF-0EA1-4374-8247-FFA4B4AFA896}" srcOrd="3" destOrd="0" presId="urn:microsoft.com/office/officeart/2005/8/layout/vProcess5"/>
    <dgm:cxn modelId="{FA9DA7CF-7529-4039-B50E-E6FCA29E9E02}" type="presParOf" srcId="{02DA20E5-2967-4F5F-87FF-893544C30A34}" destId="{6BDBD39E-62D6-4C1D-AE4C-7EB759280338}" srcOrd="4" destOrd="0" presId="urn:microsoft.com/office/officeart/2005/8/layout/vProcess5"/>
    <dgm:cxn modelId="{53A0BAA6-D7F7-4F79-BC2F-5364E9969895}" type="presParOf" srcId="{02DA20E5-2967-4F5F-87FF-893544C30A34}" destId="{71CFCF68-53C8-472F-BA26-7F7ECC58D544}" srcOrd="5" destOrd="0" presId="urn:microsoft.com/office/officeart/2005/8/layout/vProcess5"/>
    <dgm:cxn modelId="{FD97F9BF-D3EC-46A8-88D3-E8FD08F83384}" type="presParOf" srcId="{02DA20E5-2967-4F5F-87FF-893544C30A34}" destId="{3767ADFE-6DDF-4DAB-82A4-C4F730AD954F}" srcOrd="6" destOrd="0" presId="urn:microsoft.com/office/officeart/2005/8/layout/vProcess5"/>
    <dgm:cxn modelId="{7CCC9DC3-043E-4459-B584-44E7EEDD0BCC}" type="presParOf" srcId="{02DA20E5-2967-4F5F-87FF-893544C30A34}" destId="{08664DA9-C77E-4DBC-80CA-47BEA6635289}" srcOrd="7" destOrd="0" presId="urn:microsoft.com/office/officeart/2005/8/layout/vProcess5"/>
    <dgm:cxn modelId="{7B453BB4-CCF0-4C5E-8996-DF31FAD706EB}" type="presParOf" srcId="{02DA20E5-2967-4F5F-87FF-893544C30A34}" destId="{65141492-CE44-4C97-A5AA-ED277B0E2804}" srcOrd="8" destOrd="0" presId="urn:microsoft.com/office/officeart/2005/8/layout/v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77F19A-4A89-49A7-A3F2-CFD432CF94B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14E8F8-F558-49A6-9AAD-A70D734B026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Обогащение музыкального репертуара нравственно-патриотической направленности</a:t>
          </a:r>
          <a:endParaRPr lang="ru-RU" sz="2400" b="1" dirty="0">
            <a:solidFill>
              <a:schemeClr val="tx1"/>
            </a:solidFill>
          </a:endParaRPr>
        </a:p>
      </dgm:t>
    </dgm:pt>
    <dgm:pt modelId="{8A55C3B4-CBAA-4701-B5E0-A636F100C629}" type="parTrans" cxnId="{38C455C7-F33D-4F7B-B876-B0B724417036}">
      <dgm:prSet/>
      <dgm:spPr/>
      <dgm:t>
        <a:bodyPr/>
        <a:lstStyle/>
        <a:p>
          <a:endParaRPr lang="ru-RU"/>
        </a:p>
      </dgm:t>
    </dgm:pt>
    <dgm:pt modelId="{01724538-4012-4C8C-A202-3AE3EB085599}" type="sibTrans" cxnId="{38C455C7-F33D-4F7B-B876-B0B724417036}">
      <dgm:prSet/>
      <dgm:spPr/>
      <dgm:t>
        <a:bodyPr/>
        <a:lstStyle/>
        <a:p>
          <a:endParaRPr lang="ru-RU"/>
        </a:p>
      </dgm:t>
    </dgm:pt>
    <dgm:pt modelId="{79D591C8-A3B9-4551-83B6-364692CB0D7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Обобщение и распространение опыта</a:t>
          </a:r>
          <a:endParaRPr lang="ru-RU" b="1" dirty="0">
            <a:solidFill>
              <a:schemeClr val="tx1"/>
            </a:solidFill>
          </a:endParaRPr>
        </a:p>
      </dgm:t>
    </dgm:pt>
    <dgm:pt modelId="{E3A198BF-97A6-4374-8D43-84A0E88A4085}" type="sibTrans" cxnId="{342D3E8F-5DBD-420C-A3FF-420CFAEC93E9}">
      <dgm:prSet/>
      <dgm:spPr/>
      <dgm:t>
        <a:bodyPr/>
        <a:lstStyle/>
        <a:p>
          <a:endParaRPr lang="ru-RU"/>
        </a:p>
      </dgm:t>
    </dgm:pt>
    <dgm:pt modelId="{5741FF51-6A20-4333-AB47-3F3679908703}" type="parTrans" cxnId="{342D3E8F-5DBD-420C-A3FF-420CFAEC93E9}">
      <dgm:prSet/>
      <dgm:spPr/>
      <dgm:t>
        <a:bodyPr/>
        <a:lstStyle/>
        <a:p>
          <a:endParaRPr lang="ru-RU"/>
        </a:p>
      </dgm:t>
    </dgm:pt>
    <dgm:pt modelId="{5448EFD9-8722-4870-80F2-AABB5A0C4E70}">
      <dgm:prSet/>
      <dgm:spPr>
        <a:solidFill>
          <a:srgbClr val="FF0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Внедрение новых технологий</a:t>
          </a:r>
          <a:endParaRPr lang="ru-RU" b="1" dirty="0">
            <a:solidFill>
              <a:schemeClr val="tx1"/>
            </a:solidFill>
          </a:endParaRPr>
        </a:p>
      </dgm:t>
    </dgm:pt>
    <dgm:pt modelId="{6B4406FE-7018-4691-8C5F-28160306C60B}" type="sibTrans" cxnId="{499676B7-B0FC-4D9F-83CC-178774519A82}">
      <dgm:prSet/>
      <dgm:spPr/>
      <dgm:t>
        <a:bodyPr/>
        <a:lstStyle/>
        <a:p>
          <a:endParaRPr lang="ru-RU"/>
        </a:p>
      </dgm:t>
    </dgm:pt>
    <dgm:pt modelId="{2608DD73-9F97-48E6-A1A0-02C0C0490982}" type="parTrans" cxnId="{499676B7-B0FC-4D9F-83CC-178774519A82}">
      <dgm:prSet/>
      <dgm:spPr/>
      <dgm:t>
        <a:bodyPr/>
        <a:lstStyle/>
        <a:p>
          <a:endParaRPr lang="ru-RU"/>
        </a:p>
      </dgm:t>
    </dgm:pt>
    <dgm:pt modelId="{02DA20E5-2967-4F5F-87FF-893544C30A34}" type="pres">
      <dgm:prSet presAssocID="{6277F19A-4A89-49A7-A3F2-CFD432CF94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F34118-0053-43ED-8CBB-C9F74E5CB2AC}" type="pres">
      <dgm:prSet presAssocID="{6277F19A-4A89-49A7-A3F2-CFD432CF94BA}" presName="dummyMaxCanvas" presStyleCnt="0">
        <dgm:presLayoutVars/>
      </dgm:prSet>
      <dgm:spPr/>
    </dgm:pt>
    <dgm:pt modelId="{E27B9B23-508C-4947-8C99-8605941C9935}" type="pres">
      <dgm:prSet presAssocID="{6277F19A-4A89-49A7-A3F2-CFD432CF94B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543D2-9256-48B2-A821-48A88101D4AC}" type="pres">
      <dgm:prSet presAssocID="{6277F19A-4A89-49A7-A3F2-CFD432CF94B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AEBAF-0EA1-4374-8247-FFA4B4AFA896}" type="pres">
      <dgm:prSet presAssocID="{6277F19A-4A89-49A7-A3F2-CFD432CF94BA}" presName="ThreeNodes_3" presStyleLbl="node1" presStyleIdx="2" presStyleCnt="3" custLinFactNeighborX="453" custLinFactNeighborY="6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BD39E-62D6-4C1D-AE4C-7EB759280338}" type="pres">
      <dgm:prSet presAssocID="{6277F19A-4A89-49A7-A3F2-CFD432CF94B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CF68-53C8-472F-BA26-7F7ECC58D544}" type="pres">
      <dgm:prSet presAssocID="{6277F19A-4A89-49A7-A3F2-CFD432CF94B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ADFE-6DDF-4DAB-82A4-C4F730AD954F}" type="pres">
      <dgm:prSet presAssocID="{6277F19A-4A89-49A7-A3F2-CFD432CF94B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64DA9-C77E-4DBC-80CA-47BEA6635289}" type="pres">
      <dgm:prSet presAssocID="{6277F19A-4A89-49A7-A3F2-CFD432CF94B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41492-CE44-4C97-A5AA-ED277B0E2804}" type="pres">
      <dgm:prSet presAssocID="{6277F19A-4A89-49A7-A3F2-CFD432CF94B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49200A-193E-4873-892E-04B93B0E560C}" type="presOf" srcId="{6277F19A-4A89-49A7-A3F2-CFD432CF94BA}" destId="{02DA20E5-2967-4F5F-87FF-893544C30A34}" srcOrd="0" destOrd="0" presId="urn:microsoft.com/office/officeart/2005/8/layout/vProcess5"/>
    <dgm:cxn modelId="{7640F1FF-F54D-4D0C-A6F8-04ADC2FBFEBF}" type="presOf" srcId="{E3A198BF-97A6-4374-8D43-84A0E88A4085}" destId="{71CFCF68-53C8-472F-BA26-7F7ECC58D544}" srcOrd="0" destOrd="0" presId="urn:microsoft.com/office/officeart/2005/8/layout/vProcess5"/>
    <dgm:cxn modelId="{38C455C7-F33D-4F7B-B876-B0B724417036}" srcId="{6277F19A-4A89-49A7-A3F2-CFD432CF94BA}" destId="{5714E8F8-F558-49A6-9AAD-A70D734B026E}" srcOrd="0" destOrd="0" parTransId="{8A55C3B4-CBAA-4701-B5E0-A636F100C629}" sibTransId="{01724538-4012-4C8C-A202-3AE3EB085599}"/>
    <dgm:cxn modelId="{F07FFDB3-DA1C-4815-8C8F-A52B3EF65FEF}" type="presOf" srcId="{5448EFD9-8722-4870-80F2-AABB5A0C4E70}" destId="{62AAEBAF-0EA1-4374-8247-FFA4B4AFA896}" srcOrd="0" destOrd="0" presId="urn:microsoft.com/office/officeart/2005/8/layout/vProcess5"/>
    <dgm:cxn modelId="{309DD318-0D8F-4173-A73D-BC48DC458525}" type="presOf" srcId="{5714E8F8-F558-49A6-9AAD-A70D734B026E}" destId="{3767ADFE-6DDF-4DAB-82A4-C4F730AD954F}" srcOrd="1" destOrd="0" presId="urn:microsoft.com/office/officeart/2005/8/layout/vProcess5"/>
    <dgm:cxn modelId="{272F6CBD-AE55-4854-8753-C1CA2242F542}" type="presOf" srcId="{5714E8F8-F558-49A6-9AAD-A70D734B026E}" destId="{E27B9B23-508C-4947-8C99-8605941C9935}" srcOrd="0" destOrd="0" presId="urn:microsoft.com/office/officeart/2005/8/layout/vProcess5"/>
    <dgm:cxn modelId="{558AC13B-71AD-4A7C-AECB-025C2902240B}" type="presOf" srcId="{79D591C8-A3B9-4551-83B6-364692CB0D7B}" destId="{9AC543D2-9256-48B2-A821-48A88101D4AC}" srcOrd="0" destOrd="0" presId="urn:microsoft.com/office/officeart/2005/8/layout/vProcess5"/>
    <dgm:cxn modelId="{C0480CAB-8787-4C08-ABEC-203C1227B271}" type="presOf" srcId="{5448EFD9-8722-4870-80F2-AABB5A0C4E70}" destId="{65141492-CE44-4C97-A5AA-ED277B0E2804}" srcOrd="1" destOrd="0" presId="urn:microsoft.com/office/officeart/2005/8/layout/vProcess5"/>
    <dgm:cxn modelId="{499676B7-B0FC-4D9F-83CC-178774519A82}" srcId="{6277F19A-4A89-49A7-A3F2-CFD432CF94BA}" destId="{5448EFD9-8722-4870-80F2-AABB5A0C4E70}" srcOrd="2" destOrd="0" parTransId="{2608DD73-9F97-48E6-A1A0-02C0C0490982}" sibTransId="{6B4406FE-7018-4691-8C5F-28160306C60B}"/>
    <dgm:cxn modelId="{0739562F-E3E6-4CC2-9CE2-DEA705F91F95}" type="presOf" srcId="{79D591C8-A3B9-4551-83B6-364692CB0D7B}" destId="{08664DA9-C77E-4DBC-80CA-47BEA6635289}" srcOrd="1" destOrd="0" presId="urn:microsoft.com/office/officeart/2005/8/layout/vProcess5"/>
    <dgm:cxn modelId="{7764817A-E26D-490E-BB35-E6F0D94BC673}" type="presOf" srcId="{01724538-4012-4C8C-A202-3AE3EB085599}" destId="{6BDBD39E-62D6-4C1D-AE4C-7EB759280338}" srcOrd="0" destOrd="0" presId="urn:microsoft.com/office/officeart/2005/8/layout/vProcess5"/>
    <dgm:cxn modelId="{342D3E8F-5DBD-420C-A3FF-420CFAEC93E9}" srcId="{6277F19A-4A89-49A7-A3F2-CFD432CF94BA}" destId="{79D591C8-A3B9-4551-83B6-364692CB0D7B}" srcOrd="1" destOrd="0" parTransId="{5741FF51-6A20-4333-AB47-3F3679908703}" sibTransId="{E3A198BF-97A6-4374-8D43-84A0E88A4085}"/>
    <dgm:cxn modelId="{D6411CCC-7CA7-42AF-BCFD-4504DD494B39}" type="presParOf" srcId="{02DA20E5-2967-4F5F-87FF-893544C30A34}" destId="{FAF34118-0053-43ED-8CBB-C9F74E5CB2AC}" srcOrd="0" destOrd="0" presId="urn:microsoft.com/office/officeart/2005/8/layout/vProcess5"/>
    <dgm:cxn modelId="{AD27476D-F2AC-48C6-AAAF-3C602FC660F8}" type="presParOf" srcId="{02DA20E5-2967-4F5F-87FF-893544C30A34}" destId="{E27B9B23-508C-4947-8C99-8605941C9935}" srcOrd="1" destOrd="0" presId="urn:microsoft.com/office/officeart/2005/8/layout/vProcess5"/>
    <dgm:cxn modelId="{1920BD8A-CCEF-4307-9146-E18002E58953}" type="presParOf" srcId="{02DA20E5-2967-4F5F-87FF-893544C30A34}" destId="{9AC543D2-9256-48B2-A821-48A88101D4AC}" srcOrd="2" destOrd="0" presId="urn:microsoft.com/office/officeart/2005/8/layout/vProcess5"/>
    <dgm:cxn modelId="{9D0DD197-16EB-4F68-97A7-9451C8C5748B}" type="presParOf" srcId="{02DA20E5-2967-4F5F-87FF-893544C30A34}" destId="{62AAEBAF-0EA1-4374-8247-FFA4B4AFA896}" srcOrd="3" destOrd="0" presId="urn:microsoft.com/office/officeart/2005/8/layout/vProcess5"/>
    <dgm:cxn modelId="{62718924-61C7-49B3-B966-BA9AD32907AD}" type="presParOf" srcId="{02DA20E5-2967-4F5F-87FF-893544C30A34}" destId="{6BDBD39E-62D6-4C1D-AE4C-7EB759280338}" srcOrd="4" destOrd="0" presId="urn:microsoft.com/office/officeart/2005/8/layout/vProcess5"/>
    <dgm:cxn modelId="{264F6404-D951-4184-B8E7-91C1D12A69A6}" type="presParOf" srcId="{02DA20E5-2967-4F5F-87FF-893544C30A34}" destId="{71CFCF68-53C8-472F-BA26-7F7ECC58D544}" srcOrd="5" destOrd="0" presId="urn:microsoft.com/office/officeart/2005/8/layout/vProcess5"/>
    <dgm:cxn modelId="{A44C9D4E-EAF2-4B4E-998B-710762199DA2}" type="presParOf" srcId="{02DA20E5-2967-4F5F-87FF-893544C30A34}" destId="{3767ADFE-6DDF-4DAB-82A4-C4F730AD954F}" srcOrd="6" destOrd="0" presId="urn:microsoft.com/office/officeart/2005/8/layout/vProcess5"/>
    <dgm:cxn modelId="{2535CF8E-4AD4-407E-962F-A6A63FB59806}" type="presParOf" srcId="{02DA20E5-2967-4F5F-87FF-893544C30A34}" destId="{08664DA9-C77E-4DBC-80CA-47BEA6635289}" srcOrd="7" destOrd="0" presId="urn:microsoft.com/office/officeart/2005/8/layout/vProcess5"/>
    <dgm:cxn modelId="{E0B35F03-F26B-491B-BBE5-414C8DB91CB7}" type="presParOf" srcId="{02DA20E5-2967-4F5F-87FF-893544C30A34}" destId="{65141492-CE44-4C97-A5AA-ED277B0E2804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0066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642910" y="571480"/>
            <a:ext cx="8072494" cy="5715040"/>
          </a:xfrm>
          <a:prstGeom prst="horizontalScroll">
            <a:avLst/>
          </a:prstGeom>
          <a:solidFill>
            <a:srgbClr val="66FF66"/>
          </a:solidFill>
          <a:ln>
            <a:solidFill>
              <a:srgbClr val="2C239F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spc="300" dirty="0" smtClean="0">
                <a:gradFill flip="none" rotWithShape="1">
                  <a:gsLst>
                    <a:gs pos="0">
                      <a:srgbClr val="000082"/>
                    </a:gs>
                    <a:gs pos="0">
                      <a:srgbClr val="000082"/>
                    </a:gs>
                    <a:gs pos="0">
                      <a:srgbClr val="000082"/>
                    </a:gs>
                    <a:gs pos="3400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89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«С ЧЕГО НАЧИНАЕТСЯ</a:t>
            </a:r>
          </a:p>
          <a:p>
            <a:pPr algn="ctr"/>
            <a:endParaRPr lang="ru-RU" sz="4800" b="1" spc="300" dirty="0" smtClean="0">
              <a:gradFill flip="none" rotWithShape="1">
                <a:gsLst>
                  <a:gs pos="0">
                    <a:srgbClr val="000082"/>
                  </a:gs>
                  <a:gs pos="0">
                    <a:srgbClr val="000082"/>
                  </a:gs>
                  <a:gs pos="0">
                    <a:srgbClr val="000082"/>
                  </a:gs>
                  <a:gs pos="3400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89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ru-RU" sz="4800" b="1" spc="300" dirty="0" smtClean="0">
                <a:gradFill flip="none" rotWithShape="1">
                  <a:gsLst>
                    <a:gs pos="0">
                      <a:srgbClr val="000082"/>
                    </a:gs>
                    <a:gs pos="0">
                      <a:srgbClr val="000082"/>
                    </a:gs>
                    <a:gs pos="0">
                      <a:srgbClr val="000082"/>
                    </a:gs>
                    <a:gs pos="3400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89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</a:rPr>
              <a:t> РОДИНА?»</a:t>
            </a:r>
            <a:endParaRPr lang="ru-RU" sz="4800" b="1" spc="300" dirty="0">
              <a:gradFill flip="none" rotWithShape="1">
                <a:gsLst>
                  <a:gs pos="0">
                    <a:srgbClr val="000082"/>
                  </a:gs>
                  <a:gs pos="0">
                    <a:srgbClr val="000082"/>
                  </a:gs>
                  <a:gs pos="0">
                    <a:srgbClr val="000082"/>
                  </a:gs>
                  <a:gs pos="3400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89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28595" y="285728"/>
            <a:ext cx="8221241" cy="6135702"/>
            <a:chOff x="428595" y="285728"/>
            <a:chExt cx="8221241" cy="6135702"/>
          </a:xfrm>
        </p:grpSpPr>
        <p:sp>
          <p:nvSpPr>
            <p:cNvPr id="22529" name="Rectangle 1"/>
            <p:cNvSpPr>
              <a:spLocks noChangeArrowheads="1"/>
            </p:cNvSpPr>
            <p:nvPr/>
          </p:nvSpPr>
          <p:spPr bwMode="auto">
            <a:xfrm>
              <a:off x="2214545" y="285728"/>
              <a:ext cx="5340293" cy="928694"/>
            </a:xfrm>
            <a:prstGeom prst="rect">
              <a:avLst/>
            </a:prstGeom>
            <a:solidFill>
              <a:srgbClr val="CCFFFF"/>
            </a:solidFill>
            <a:ln w="57150" cmpd="thickThin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Calibri" pitchFamily="34" charset="0"/>
                </a:rPr>
                <a:t>ОЖИДАЕМЫЕ РЕЗУЛЬТАТЫ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4" name="Схема 3"/>
            <p:cNvGraphicFramePr/>
            <p:nvPr/>
          </p:nvGraphicFramePr>
          <p:xfrm>
            <a:off x="428595" y="2357430"/>
            <a:ext cx="8221241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Блок-схема: перфолента 4"/>
            <p:cNvSpPr/>
            <p:nvPr/>
          </p:nvSpPr>
          <p:spPr>
            <a:xfrm>
              <a:off x="500034" y="1357298"/>
              <a:ext cx="3429024" cy="857256"/>
            </a:xfrm>
            <a:prstGeom prst="flowChartPunchedTape">
              <a:avLst/>
            </a:prstGeom>
            <a:gradFill flip="none" rotWithShape="1">
              <a:gsLst>
                <a:gs pos="0">
                  <a:srgbClr val="FF99FF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</a:rPr>
                <a:t>Дети</a:t>
              </a:r>
              <a:endParaRPr lang="ru-RU" sz="3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00034" y="285728"/>
            <a:ext cx="8358246" cy="6278578"/>
            <a:chOff x="428596" y="285728"/>
            <a:chExt cx="8358246" cy="6278578"/>
          </a:xfrm>
        </p:grpSpPr>
        <p:sp>
          <p:nvSpPr>
            <p:cNvPr id="2" name="Блок-схема: перфолента 1"/>
            <p:cNvSpPr/>
            <p:nvPr/>
          </p:nvSpPr>
          <p:spPr>
            <a:xfrm>
              <a:off x="642910" y="285728"/>
              <a:ext cx="3643338" cy="1285884"/>
            </a:xfrm>
            <a:prstGeom prst="flowChartPunchedTape">
              <a:avLst/>
            </a:prstGeom>
            <a:gradFill flip="none" rotWithShape="1">
              <a:gsLst>
                <a:gs pos="0">
                  <a:srgbClr val="FF99FF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</a:rPr>
                <a:t>Педагоги</a:t>
              </a:r>
              <a:endParaRPr lang="ru-RU" sz="36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" name="Схема 2"/>
            <p:cNvGraphicFramePr/>
            <p:nvPr/>
          </p:nvGraphicFramePr>
          <p:xfrm>
            <a:off x="428596" y="1785926"/>
            <a:ext cx="8358246" cy="47783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28596" y="285728"/>
            <a:ext cx="8358246" cy="6135702"/>
            <a:chOff x="428596" y="285728"/>
            <a:chExt cx="8358246" cy="6135702"/>
          </a:xfrm>
        </p:grpSpPr>
        <p:sp>
          <p:nvSpPr>
            <p:cNvPr id="2" name="Блок-схема: перфолента 1"/>
            <p:cNvSpPr/>
            <p:nvPr/>
          </p:nvSpPr>
          <p:spPr>
            <a:xfrm>
              <a:off x="642910" y="285728"/>
              <a:ext cx="3643338" cy="1285884"/>
            </a:xfrm>
            <a:prstGeom prst="flowChartPunchedTape">
              <a:avLst/>
            </a:prstGeom>
            <a:gradFill flip="none" rotWithShape="1">
              <a:gsLst>
                <a:gs pos="0">
                  <a:srgbClr val="FF99FF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</a:rPr>
                <a:t>Родители</a:t>
              </a:r>
              <a:endParaRPr lang="ru-RU" sz="36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" name="Схема 2"/>
            <p:cNvGraphicFramePr/>
            <p:nvPr/>
          </p:nvGraphicFramePr>
          <p:xfrm>
            <a:off x="428596" y="2357430"/>
            <a:ext cx="8358246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28596" y="285728"/>
            <a:ext cx="8358246" cy="6135702"/>
            <a:chOff x="428596" y="285728"/>
            <a:chExt cx="8358246" cy="6135702"/>
          </a:xfrm>
        </p:grpSpPr>
        <p:sp>
          <p:nvSpPr>
            <p:cNvPr id="2" name="Блок-схема: перфолента 1"/>
            <p:cNvSpPr/>
            <p:nvPr/>
          </p:nvSpPr>
          <p:spPr>
            <a:xfrm>
              <a:off x="642910" y="285728"/>
              <a:ext cx="3643338" cy="1285884"/>
            </a:xfrm>
            <a:prstGeom prst="flowChartPunchedTape">
              <a:avLst/>
            </a:prstGeom>
            <a:gradFill flip="none" rotWithShape="1">
              <a:gsLst>
                <a:gs pos="0">
                  <a:srgbClr val="FF99FF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>
                  <a:solidFill>
                    <a:schemeClr val="tx1"/>
                  </a:solidFill>
                </a:rPr>
                <a:t>Музыкальный руководитель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3" name="Схема 2"/>
            <p:cNvGraphicFramePr/>
            <p:nvPr/>
          </p:nvGraphicFramePr>
          <p:xfrm>
            <a:off x="428596" y="2357430"/>
            <a:ext cx="8358246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14282" y="1142984"/>
            <a:ext cx="8715436" cy="3714776"/>
          </a:xfrm>
          <a:prstGeom prst="horizontalScroll">
            <a:avLst/>
          </a:prstGeom>
          <a:gradFill flip="none" rotWithShape="1">
            <a:gsLst>
              <a:gs pos="8500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0"/>
            <a:tileRect/>
          </a:gradFill>
          <a:ln cap="flat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Спасибо за внимание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85728"/>
            <a:ext cx="8643998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  <a:tileRect/>
                </a:gradFill>
                <a:effectLst/>
                <a:latin typeface="Arial" pitchFamily="34" charset="0"/>
                <a:ea typeface="Times New Roman" pitchFamily="18" charset="0"/>
              </a:rPr>
              <a:t>Тип проекта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  <a:tileRect/>
                </a:gra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 доминирующей деятельности: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творческий, исследовательский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 времени проведения:                  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продолжительный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 характеру контактов: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рамках ДОУ.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Участники проекта: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старшие дошкольники,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родители, педагоги.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320"/>
                            </p:stCondLst>
                            <p:childTnLst>
                              <p:par>
                                <p:cTn id="8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20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40"/>
                            </p:stCondLst>
                            <p:childTnLst>
                              <p:par>
                                <p:cTn id="11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2000" fill="hold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640"/>
                            </p:stCondLst>
                            <p:childTnLst>
                              <p:par>
                                <p:cTn id="14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2000" fill="hold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440"/>
                            </p:stCondLst>
                            <p:childTnLst>
                              <p:par>
                                <p:cTn id="17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2000" fill="hold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720"/>
                            </p:stCondLst>
                            <p:childTnLst>
                              <p:par>
                                <p:cTn id="20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2000" fill="hold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160"/>
                            </p:stCondLst>
                            <p:childTnLst>
                              <p:par>
                                <p:cTn id="23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2000" fill="hold"/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5029200" y="16002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" y="41148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57158" y="0"/>
            <a:ext cx="85011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74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274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gradFill flip="none" rotWithShape="1">
                  <a:gsLst>
                    <a:gs pos="3900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0"/>
                  <a:tileRect/>
                </a:gradFill>
                <a:effectLst/>
                <a:latin typeface="Arial" pitchFamily="34" charset="0"/>
                <a:ea typeface="Times New Roman" pitchFamily="18" charset="0"/>
              </a:rPr>
              <a:t>Актуальность проекта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gradFill flip="none" rotWithShape="1">
                <a:gsLst>
                  <a:gs pos="3900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6200000" scaled="0"/>
                <a:tileRect/>
              </a:gradFill>
              <a:effectLst/>
              <a:latin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357117" y="1071546"/>
            <a:ext cx="8299384" cy="3087419"/>
            <a:chOff x="436038" y="643237"/>
            <a:chExt cx="7862574" cy="2340620"/>
          </a:xfrm>
        </p:grpSpPr>
        <p:grpSp>
          <p:nvGrpSpPr>
            <p:cNvPr id="1042" name="Group 18"/>
            <p:cNvGrpSpPr>
              <a:grpSpLocks/>
            </p:cNvGrpSpPr>
            <p:nvPr/>
          </p:nvGrpSpPr>
          <p:grpSpPr bwMode="auto">
            <a:xfrm>
              <a:off x="1044893" y="643237"/>
              <a:ext cx="6902841" cy="1642756"/>
              <a:chOff x="1909" y="1716"/>
              <a:chExt cx="8938" cy="2065"/>
            </a:xfrm>
          </p:grpSpPr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1909" y="1716"/>
                <a:ext cx="8938" cy="136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В силу последних перемен все более заметной стала утрата традиционного российского патриотического сознания</a:t>
                </a:r>
                <a:endPara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>
                <a:off x="2961" y="3061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 dirty="0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>
                <a:off x="9621" y="3061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1046" name="Group 22"/>
            <p:cNvGrpSpPr>
              <a:grpSpLocks/>
            </p:cNvGrpSpPr>
            <p:nvPr/>
          </p:nvGrpSpPr>
          <p:grpSpPr bwMode="auto">
            <a:xfrm>
              <a:off x="436038" y="2322195"/>
              <a:ext cx="3384127" cy="649605"/>
              <a:chOff x="1365" y="3658"/>
              <a:chExt cx="3898" cy="1023"/>
            </a:xfrm>
          </p:grpSpPr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1365" y="3658"/>
                <a:ext cx="3898" cy="604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Внешняя ситуация</a:t>
                </a:r>
                <a:endPara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>
                <a:off x="2961" y="4321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 dirty="0"/>
              </a:p>
            </p:txBody>
          </p:sp>
        </p:grpSp>
        <p:grpSp>
          <p:nvGrpSpPr>
            <p:cNvPr id="1049" name="Group 25"/>
            <p:cNvGrpSpPr>
              <a:grpSpLocks/>
            </p:cNvGrpSpPr>
            <p:nvPr/>
          </p:nvGrpSpPr>
          <p:grpSpPr bwMode="auto">
            <a:xfrm>
              <a:off x="4767754" y="2322187"/>
              <a:ext cx="3530858" cy="661670"/>
              <a:chOff x="7196" y="3838"/>
              <a:chExt cx="3878" cy="1042"/>
            </a:xfrm>
          </p:grpSpPr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7196" y="3838"/>
                <a:ext cx="3878" cy="569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FF99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Внутренняя ситуация</a:t>
                </a:r>
                <a:endPara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>
                <a:off x="9649" y="452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grpSp>
        <p:nvGrpSpPr>
          <p:cNvPr id="32" name="Группа 31"/>
          <p:cNvGrpSpPr/>
          <p:nvPr/>
        </p:nvGrpSpPr>
        <p:grpSpPr>
          <a:xfrm>
            <a:off x="214282" y="4214818"/>
            <a:ext cx="3929090" cy="2643182"/>
            <a:chOff x="214282" y="4214818"/>
            <a:chExt cx="3929090" cy="2643182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14282" y="4214818"/>
              <a:ext cx="3929090" cy="20717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С середины 1980-х и до конца 1990-х годов в обществе не принято было говорить о Родине, любви к своей стране, патриотизме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857356" y="6400800"/>
              <a:ext cx="0" cy="457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b="1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643438" y="4214818"/>
            <a:ext cx="4286280" cy="2627416"/>
            <a:chOff x="4643438" y="4214818"/>
            <a:chExt cx="4286280" cy="2627416"/>
          </a:xfrm>
        </p:grpSpPr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4643438" y="4214818"/>
              <a:ext cx="4286280" cy="200026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Стремясь заработать на хлеб насущный, родители все меньше внимания уделяют детям и их воспитанию, растет число неполных и неблагополучных семей. Ребенку все сложнее полюбить свой родной дом, семью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7286644" y="6400800"/>
              <a:ext cx="0" cy="44143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utoRev="1" fill="hold"/>
                                        <p:tgtEl>
                                          <p:spTgt spid="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1500" autoRev="1" fill="hold"/>
                                        <p:tgtEl>
                                          <p:spTgt spid="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500" autoRev="1" fill="hold"/>
                                        <p:tgtEl>
                                          <p:spTgt spid="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642910" y="428604"/>
            <a:ext cx="3200400" cy="1914536"/>
            <a:chOff x="642910" y="428604"/>
            <a:chExt cx="3200400" cy="1914536"/>
          </a:xfrm>
        </p:grpSpPr>
        <p:sp>
          <p:nvSpPr>
            <p:cNvPr id="16386" name="Rectangle 2"/>
            <p:cNvSpPr>
              <a:spLocks noChangeArrowheads="1"/>
            </p:cNvSpPr>
            <p:nvPr/>
          </p:nvSpPr>
          <p:spPr bwMode="auto">
            <a:xfrm>
              <a:off x="642910" y="428604"/>
              <a:ext cx="3200400" cy="150019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Традиционные претензии к моральным, этическим, нравственным ценностям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.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Каждый микросоциум имеет свое представление об «идеальном человеке»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2143108" y="2000240"/>
              <a:ext cx="0" cy="3429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286380" y="428604"/>
            <a:ext cx="3086100" cy="1914536"/>
            <a:chOff x="5286380" y="428604"/>
            <a:chExt cx="3086100" cy="1914536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5286380" y="428604"/>
              <a:ext cx="3086100" cy="150019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 нравственном развитии одни дети проявляют нравственную одаренность, другие отличаются нравственной черствостью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6715140" y="2000240"/>
              <a:ext cx="0" cy="3429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7158" y="2285996"/>
            <a:ext cx="8501122" cy="3357582"/>
            <a:chOff x="357158" y="2285996"/>
            <a:chExt cx="8501122" cy="3357582"/>
          </a:xfrm>
        </p:grpSpPr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2071670" y="2357430"/>
              <a:ext cx="5072098" cy="11430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Дошкольный возраст – фундамент общего развития ребенка, стартовый период всех высоких человеческих начал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2071670" y="3643629"/>
              <a:ext cx="5050950" cy="121413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2000" b="1" dirty="0" smtClean="0">
                  <a:latin typeface="Calibri" pitchFamily="34" charset="0"/>
                </a:rPr>
                <a:t>С</a:t>
              </a: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частье для родителей – вырастить здоровых и высоконравственных детей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5" name="AutoShape 11"/>
            <p:cNvSpPr>
              <a:spLocks noChangeArrowheads="1"/>
            </p:cNvSpPr>
            <p:nvPr/>
          </p:nvSpPr>
          <p:spPr bwMode="auto">
            <a:xfrm>
              <a:off x="357158" y="2285996"/>
              <a:ext cx="1372965" cy="3286144"/>
            </a:xfrm>
            <a:prstGeom prst="curvedRigh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rgbClr val="FF99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396" name="AutoShape 12"/>
            <p:cNvSpPr>
              <a:spLocks noChangeArrowheads="1"/>
            </p:cNvSpPr>
            <p:nvPr/>
          </p:nvSpPr>
          <p:spPr bwMode="auto">
            <a:xfrm>
              <a:off x="7479127" y="2285996"/>
              <a:ext cx="1379153" cy="3357582"/>
            </a:xfrm>
            <a:prstGeom prst="curvedLef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rgbClr val="FF99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428728" y="5286388"/>
            <a:ext cx="6286500" cy="1200152"/>
          </a:xfrm>
          <a:prstGeom prst="rect">
            <a:avLst/>
          </a:prstGeom>
          <a:solidFill>
            <a:srgbClr val="FFAFD7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</a:rPr>
              <a:t>Необходимость патриотического воспитания дошкольников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ента лицом вверх 2"/>
          <p:cNvSpPr/>
          <p:nvPr/>
        </p:nvSpPr>
        <p:spPr>
          <a:xfrm>
            <a:off x="0" y="2000240"/>
            <a:ext cx="9144000" cy="3429024"/>
          </a:xfrm>
          <a:prstGeom prst="ribbon2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5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Патриотическое воспитание детей дошкольного возраста посредством музыкального репертуара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14348" y="714356"/>
            <a:ext cx="80010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 е л ь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4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071670" y="285728"/>
            <a:ext cx="5000660" cy="1500198"/>
          </a:xfrm>
          <a:prstGeom prst="downArrowCallou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задачи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785926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Формирование духовно-нравственного отношения и чувства сопричастности к родному дому, семье, детскому саду, городу, к природе родного края, к культурному наследию своего народа посредством музыкального репертуара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Формирование интереса к песенному репертуару патриотического характера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442913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Ориентирование родителей воспитанников на патриотическое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воспитание детей в семье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5500702"/>
            <a:ext cx="91440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Создание единого воспитательно–образовательного пространства на основе доверительных партнерских отношений сотрудников ДОУ с родителями.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1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481" grpId="0"/>
      <p:bldP spid="20482" grpId="0"/>
      <p:bldP spid="20483" grpId="0"/>
      <p:bldP spid="20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71472" y="214290"/>
            <a:ext cx="807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Принципы реализации проекта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428596" y="1000108"/>
          <a:ext cx="828680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WordArt 1"/>
          <p:cNvSpPr>
            <a:spLocks noChangeArrowheads="1" noChangeShapeType="1" noTextEdit="1"/>
          </p:cNvSpPr>
          <p:nvPr/>
        </p:nvSpPr>
        <p:spPr bwMode="auto">
          <a:xfrm>
            <a:off x="1857356" y="285728"/>
            <a:ext cx="5505450" cy="16764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Arial"/>
                <a:cs typeface="Arial"/>
              </a:rPr>
              <a:t>Пути реализации проекта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/>
              <a:latin typeface="Arial"/>
              <a:cs typeface="Arial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2133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 rot="10800000" flipV="1">
            <a:off x="3071802" y="857232"/>
            <a:ext cx="3000396" cy="1500198"/>
          </a:xfrm>
          <a:prstGeom prst="rect">
            <a:avLst/>
          </a:prstGeom>
          <a:solidFill>
            <a:srgbClr val="CCFFCC"/>
          </a:solidFill>
          <a:ln w="9525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Знакомство  с  народной  музыкой,  историей  народа,  его  традициями  и обычаями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 rot="10800000" flipV="1">
            <a:off x="285720" y="2500306"/>
            <a:ext cx="2500330" cy="1728790"/>
          </a:xfrm>
          <a:prstGeom prst="rect">
            <a:avLst/>
          </a:prstGeom>
          <a:solidFill>
            <a:srgbClr val="CCFFCC"/>
          </a:solidFill>
          <a:ln w="9525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Внедрение в деятельность специального музыкального репертуара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 rot="10800000" flipV="1">
            <a:off x="6286512" y="2500306"/>
            <a:ext cx="2228852" cy="1800228"/>
          </a:xfrm>
          <a:prstGeom prst="rect">
            <a:avLst/>
          </a:prstGeom>
          <a:solidFill>
            <a:srgbClr val="CCFFCC"/>
          </a:solidFill>
          <a:ln w="9525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Calibri" pitchFamily="34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накомство  с  историей  Отечества,  символикой,  историческим  наследием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3428992" y="2571744"/>
            <a:ext cx="2143140" cy="2000264"/>
          </a:xfrm>
          <a:custGeom>
            <a:avLst/>
            <a:gdLst>
              <a:gd name="G0" fmla="+- 5400 0 0"/>
              <a:gd name="G1" fmla="+- 8100 0 0"/>
              <a:gd name="G2" fmla="+- 2700 0 0"/>
              <a:gd name="G3" fmla="+- 9450 0 0"/>
              <a:gd name="G4" fmla="+- 21600 0 8100"/>
              <a:gd name="G5" fmla="+- 21600 0 9450"/>
              <a:gd name="G6" fmla="+- 5400 21600 0"/>
              <a:gd name="G7" fmla="*/ G6 1 2"/>
              <a:gd name="G8" fmla="+- 21600 0 5400"/>
              <a:gd name="G9" fmla="+- 21600 0 270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close/>
              </a:path>
            </a:pathLst>
          </a:custGeom>
          <a:solidFill>
            <a:srgbClr val="FFFF66"/>
          </a:solidFill>
          <a:ln w="28575">
            <a:solidFill>
              <a:srgbClr val="FF6600"/>
            </a:solidFill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ПУТИ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 rot="10800000" flipV="1">
            <a:off x="3143240" y="4714884"/>
            <a:ext cx="2886076" cy="1800228"/>
          </a:xfrm>
          <a:prstGeom prst="rect">
            <a:avLst/>
          </a:prstGeom>
          <a:solidFill>
            <a:srgbClr val="CCFFCC"/>
          </a:solidFill>
          <a:ln w="9525">
            <a:solidFill>
              <a:srgbClr val="3399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Calibri" pitchFamily="34" charset="0"/>
              </a:rPr>
              <a:t>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ведение  ребенка  в  мир  музыки  посредством   образов  русской  и якутской музыкальной  культуры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4" dur="3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5" dur="3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3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0" dur="3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1" dur="3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" dur="3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3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62" grpId="0" animBg="1"/>
      <p:bldP spid="19463" grpId="0" animBg="1"/>
      <p:bldP spid="19464" grpId="0" animBg="1"/>
      <p:bldP spid="194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КРИТЕРИИ  ОЦЕНКИ НРАВСТВЕННЫХ КАЧЕСТВ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642918"/>
            <a:ext cx="2743200" cy="1357322"/>
          </a:xfrm>
          <a:prstGeom prst="rect">
            <a:avLst/>
          </a:prstGeom>
          <a:solidFill>
            <a:schemeClr val="accent6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Чувство коллективизма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уважительное отношение к товарищам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72198" y="642918"/>
            <a:ext cx="2628900" cy="1428760"/>
          </a:xfrm>
          <a:prstGeom prst="rect">
            <a:avLst/>
          </a:prstGeom>
          <a:solidFill>
            <a:srgbClr val="FF99FF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Отношение к окружающей природе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7158" y="3357562"/>
            <a:ext cx="2300290" cy="1555753"/>
          </a:xfrm>
          <a:prstGeom prst="rect">
            <a:avLst/>
          </a:prstGeom>
          <a:solidFill>
            <a:srgbClr val="00B050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Забота о своих близких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86116" y="5214950"/>
            <a:ext cx="2400300" cy="1343028"/>
          </a:xfrm>
          <a:prstGeom prst="rect">
            <a:avLst/>
          </a:prstGeom>
          <a:solidFill>
            <a:srgbClr val="FF5050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Любовь к родному краю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572264" y="3286124"/>
            <a:ext cx="2214578" cy="1698629"/>
          </a:xfrm>
          <a:prstGeom prst="rect">
            <a:avLst/>
          </a:prstGeom>
          <a:solidFill>
            <a:srgbClr val="FFC000"/>
          </a:solidFill>
          <a:ln w="9525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Умение анализировать свои и чужие поступки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786050" y="2285992"/>
            <a:ext cx="3571900" cy="2643206"/>
            <a:chOff x="2786050" y="2285992"/>
            <a:chExt cx="3571900" cy="2643206"/>
          </a:xfrm>
        </p:grpSpPr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3571868" y="2571744"/>
              <a:ext cx="1943100" cy="1285884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alibri" pitchFamily="34" charset="0"/>
                </a:rPr>
                <a:t>КРИТЕРИИ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alibri" pitchFamily="34" charset="0"/>
                </a:rPr>
                <a:t>(наличие или отсутствие).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 flipV="1">
              <a:off x="2786050" y="2285992"/>
              <a:ext cx="785818" cy="4286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 flipV="1">
              <a:off x="5500694" y="2285992"/>
              <a:ext cx="785818" cy="4286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flipH="1">
              <a:off x="2857488" y="3857628"/>
              <a:ext cx="700090" cy="5000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5572132" y="3857628"/>
              <a:ext cx="785818" cy="5000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 flipH="1">
              <a:off x="4546276" y="3929066"/>
              <a:ext cx="45719" cy="10001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  <p:bldP spid="23557" grpId="0" animBg="1"/>
      <p:bldP spid="23558" grpId="0" animBg="1"/>
      <p:bldP spid="2355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438</Words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51</cp:revision>
  <dcterms:modified xsi:type="dcterms:W3CDTF">2011-04-19T01:50:43Z</dcterms:modified>
</cp:coreProperties>
</file>