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0" r:id="rId4"/>
    <p:sldId id="259" r:id="rId5"/>
    <p:sldId id="266" r:id="rId6"/>
    <p:sldId id="267" r:id="rId7"/>
    <p:sldId id="262" r:id="rId8"/>
    <p:sldId id="261" r:id="rId9"/>
    <p:sldId id="263" r:id="rId10"/>
    <p:sldId id="258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1" autoAdjust="0"/>
    <p:restoredTop sz="94638" autoAdjust="0"/>
  </p:normalViewPr>
  <p:slideViewPr>
    <p:cSldViewPr>
      <p:cViewPr varScale="1">
        <p:scale>
          <a:sx n="91" d="100"/>
          <a:sy n="91" d="100"/>
        </p:scale>
        <p:origin x="-212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915816" y="-448340"/>
            <a:ext cx="3096344" cy="143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CC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b="1" dirty="0" smtClean="0">
              <a:solidFill>
                <a:srgbClr val="CC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CC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     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Осени приметы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-1692696" y="945014"/>
            <a:ext cx="8104137" cy="5678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Тонкая берёзка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золото одета.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Вот и появилась осени примета.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Птицы улетают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край тепла и света,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Вот вам и другая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Осени примета.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Сеет капли дождик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Целый день с рассвета.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Этот дождик тоже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Осени примета.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Горд мальчишка, счастлив: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Ведь на нём надета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Школьная рубашка,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Купленная летом.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Девочка с портфелем.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Каждый знает: это –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Осени идущей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Верная примета.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(Л. Преображенская)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3" name="Picture 5" descr="осенняя природа картинки фото виде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340768"/>
            <a:ext cx="4912997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олков Е.Е. Осенний пейзаж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093296"/>
            <a:ext cx="81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Волков Е.Е Осенний пейзаж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611560" y="269462"/>
            <a:ext cx="85324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Осень - швея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01600" y="965332"/>
            <a:ext cx="3681201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 крошка-земля без хлопот зимовала,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Ей осень лоскутное шьёт одеяло.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Листок аккуратно к листку пришивает,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Сосновой иголкой стежок подгоняет.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Листочки на выбор – любой пригодится.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Вот рядом с багровым лиловый ложится,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Хоть очень по вкусу швее золотистый,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Сгодится и бурый, и даже пятнистый.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Скрепляет их бережно нить паутины.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Прекрасней чем эта, не сыщешь картины.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(Т. Гусарова 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Васнецов А.М. Осень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764704"/>
            <a:ext cx="5040560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12160" y="6309320"/>
            <a:ext cx="313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Васнецов А.М. Осень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stihi.ru/pics/2012/06/21/56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71736" y="3929066"/>
            <a:ext cx="6572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Monotype Corsiva" pitchFamily="66" charset="0"/>
              </a:rPr>
              <a:t>Презентацию выполнила воспитатель ДОУ  № 56</a:t>
            </a:r>
          </a:p>
          <a:p>
            <a:pPr algn="ctr"/>
            <a:r>
              <a:rPr lang="ru-RU" sz="2400" dirty="0" smtClean="0">
                <a:latin typeface="Monotype Corsiva" pitchFamily="66" charset="0"/>
              </a:rPr>
              <a:t>Петрова А. Е.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3028970"/>
          </a:xfrm>
        </p:spPr>
        <p:txBody>
          <a:bodyPr>
            <a:normAutofit/>
          </a:bodyPr>
          <a:lstStyle/>
          <a:p>
            <a:r>
              <a:rPr lang="ru-RU" sz="6000" i="1" dirty="0" smtClean="0">
                <a:latin typeface="+mn-lt"/>
              </a:rPr>
              <a:t>ОСЕНЬ </a:t>
            </a:r>
            <a:br>
              <a:rPr lang="ru-RU" sz="6000" i="1" dirty="0" smtClean="0">
                <a:latin typeface="+mn-lt"/>
              </a:rPr>
            </a:br>
            <a:r>
              <a:rPr lang="ru-RU" sz="6000" i="1" dirty="0" smtClean="0">
                <a:latin typeface="+mn-lt"/>
              </a:rPr>
              <a:t>В СТИХАХ И КАРТИНАХ</a:t>
            </a:r>
            <a:r>
              <a:rPr lang="ru-RU" sz="6000" dirty="0" smtClean="0"/>
              <a:t>.</a:t>
            </a:r>
            <a:endParaRPr lang="ru-RU" sz="6000" dirty="0"/>
          </a:p>
        </p:txBody>
      </p:sp>
      <p:sp>
        <p:nvSpPr>
          <p:cNvPr id="21" name="Подзаголовок 20"/>
          <p:cNvSpPr>
            <a:spLocks noGrp="1"/>
          </p:cNvSpPr>
          <p:nvPr>
            <p:ph type="subTitle" idx="1"/>
          </p:nvPr>
        </p:nvSpPr>
        <p:spPr>
          <a:xfrm>
            <a:off x="2928926" y="4071942"/>
            <a:ext cx="5857916" cy="714380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Остроухов И.С. Золотая осень. 188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51520" y="6093296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Остроухов И.С. Золотая осень.1887</a:t>
            </a:r>
            <a:endParaRPr lang="ru-RU" sz="2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467545" y="1105000"/>
            <a:ext cx="4248472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Летних листьев влажный лепет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Стих и поредел.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Лист кленовый, словно лебедь,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Кружит по воде.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Собрались берёзы в стаи,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Только ветра ждут.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Дым ветвится, вырастая —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Где-то листья жгут…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в саду, в тумане белом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Слышен за сто вёрст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Звук паденья яблок спелых,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Переспелых звёзд.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(И.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Гамазкова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3688" y="476672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Осень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1" name="Picture 5" descr="осенняя природа картинки фото виде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908720"/>
            <a:ext cx="4135388" cy="5724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левер Ю.Ю. Осенний парк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6309320"/>
            <a:ext cx="6156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Клевер Ю.Ю. Осенний парк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83568" y="439524"/>
            <a:ext cx="84604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Собрались и полетели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95536" y="1090190"/>
            <a:ext cx="3157733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Собрались и полетели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Утки в дальнюю дорогу .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 корнями старой ели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Мастерит медведь берлогу.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Заяц в мех оделся белый,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Стало зайчику тепло.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Носит белка месяц целый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 запас грибы в дупло.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Рыщут волки ночью темной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 добычей по лесам.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Меж кустов к тетерке сонной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Пробирается лиса.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Прячет на зиму кедровка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старый мох орехи ловко.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Хвою щиплют глухари.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Зимовать к нам прилетели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Северяне-снегири.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(Е. Головин)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осенняя природа картинки фото виде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88640"/>
            <a:ext cx="5125329" cy="6461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ишкин И.И. Осенний лес 187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6237312"/>
            <a:ext cx="6732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Шишкин И.И. Осенний лес. 1876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осенняя природа картинки фото виде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26" y="2204864"/>
            <a:ext cx="5330894" cy="4653136"/>
          </a:xfrm>
          <a:prstGeom prst="rect">
            <a:avLst/>
          </a:prstGeom>
          <a:noFill/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292080" y="476672"/>
            <a:ext cx="51835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Ковровые дорожки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69" name="Рисунок 5" descr="http://www.zanimatika.narod.ru/Listi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620688"/>
            <a:ext cx="285750" cy="28575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4644008" y="404664"/>
            <a:ext cx="184731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08104" y="908720"/>
            <a:ext cx="2952328" cy="555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00808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1300" b="1" dirty="0" smtClean="0">
                <a:solidFill>
                  <a:srgbClr val="00808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 осенними тучами где-то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Журавлиный затих разговор.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 дорожки, где бегало лето,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Разноцветный улёгся ковёр.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Воробей загрустил за окошком,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Непривычно притихли дома.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 осенним ковровым дорожкам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Незаметно приходит зима.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ru-RU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(В. Орлов</a:t>
            </a:r>
            <a:r>
              <a:rPr lang="ru-RU" sz="13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5" descr="http://www.zanimatika.narod.ru/Listi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340768"/>
            <a:ext cx="285750" cy="285750"/>
          </a:xfrm>
          <a:prstGeom prst="rect">
            <a:avLst/>
          </a:prstGeom>
          <a:noFill/>
        </p:spPr>
      </p:pic>
      <p:pic>
        <p:nvPicPr>
          <p:cNvPr id="8" name="Рисунок 5" descr="http://www.zanimatika.narod.ru/Listi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556792"/>
            <a:ext cx="285750" cy="285750"/>
          </a:xfrm>
          <a:prstGeom prst="rect">
            <a:avLst/>
          </a:prstGeom>
          <a:noFill/>
        </p:spPr>
      </p:pic>
      <p:pic>
        <p:nvPicPr>
          <p:cNvPr id="9" name="Рисунок 5" descr="http://www.zanimatika.narod.ru/Listi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908720"/>
            <a:ext cx="285750" cy="285750"/>
          </a:xfrm>
          <a:prstGeom prst="rect">
            <a:avLst/>
          </a:prstGeom>
          <a:noFill/>
        </p:spPr>
      </p:pic>
      <p:pic>
        <p:nvPicPr>
          <p:cNvPr id="10" name="Рисунок 5" descr="http://www.zanimatika.narod.ru/Listi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196752"/>
            <a:ext cx="285750" cy="285750"/>
          </a:xfrm>
          <a:prstGeom prst="rect">
            <a:avLst/>
          </a:prstGeom>
          <a:noFill/>
        </p:spPr>
      </p:pic>
      <p:pic>
        <p:nvPicPr>
          <p:cNvPr id="11" name="Рисунок 5" descr="http://www.zanimatika.narod.ru/Listi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88640"/>
            <a:ext cx="285750" cy="285750"/>
          </a:xfrm>
          <a:prstGeom prst="rect">
            <a:avLst/>
          </a:prstGeom>
          <a:noFill/>
        </p:spPr>
      </p:pic>
      <p:pic>
        <p:nvPicPr>
          <p:cNvPr id="12" name="Рисунок 5" descr="http://www.zanimatika.narod.ru/Listi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664"/>
            <a:ext cx="285750" cy="285750"/>
          </a:xfrm>
          <a:prstGeom prst="rect">
            <a:avLst/>
          </a:prstGeom>
          <a:noFill/>
        </p:spPr>
      </p:pic>
      <p:pic>
        <p:nvPicPr>
          <p:cNvPr id="13" name="Рисунок 5" descr="http://www.zanimatika.narod.ru/Listi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124744"/>
            <a:ext cx="285750" cy="285750"/>
          </a:xfrm>
          <a:prstGeom prst="rect">
            <a:avLst/>
          </a:prstGeom>
          <a:noFill/>
        </p:spPr>
      </p:pic>
      <p:pic>
        <p:nvPicPr>
          <p:cNvPr id="14" name="Рисунок 5" descr="http://www.zanimatika.narod.ru/Listi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476672"/>
            <a:ext cx="285750" cy="285750"/>
          </a:xfrm>
          <a:prstGeom prst="rect">
            <a:avLst/>
          </a:prstGeom>
          <a:noFill/>
        </p:spPr>
      </p:pic>
      <p:pic>
        <p:nvPicPr>
          <p:cNvPr id="15" name="Рисунок 5" descr="http://www.zanimatika.narod.ru/Listi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844824"/>
            <a:ext cx="285750" cy="285750"/>
          </a:xfrm>
          <a:prstGeom prst="rect">
            <a:avLst/>
          </a:prstGeom>
          <a:noFill/>
        </p:spPr>
      </p:pic>
      <p:pic>
        <p:nvPicPr>
          <p:cNvPr id="16" name="Рисунок 5" descr="http://www.zanimatika.narod.ru/Listi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04664"/>
            <a:ext cx="285750" cy="285750"/>
          </a:xfrm>
          <a:prstGeom prst="rect">
            <a:avLst/>
          </a:prstGeom>
          <a:noFill/>
        </p:spPr>
      </p:pic>
      <p:pic>
        <p:nvPicPr>
          <p:cNvPr id="17" name="Рисунок 5" descr="http://www.zanimatika.narod.ru/Listi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00808"/>
            <a:ext cx="285750" cy="285750"/>
          </a:xfrm>
          <a:prstGeom prst="rect">
            <a:avLst/>
          </a:prstGeom>
          <a:noFill/>
        </p:spPr>
      </p:pic>
      <p:pic>
        <p:nvPicPr>
          <p:cNvPr id="18" name="Рисунок 5" descr="http://www.zanimatika.narod.ru/Listi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844824"/>
            <a:ext cx="285750" cy="2857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Шишкин И.И. Осенний пейзаж. Дорожка в лесу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6396335"/>
            <a:ext cx="7847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Шишкин И.И. Осенний пейзаж. Дорожка в лесу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5652120" y="391316"/>
            <a:ext cx="34918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Осенний ветер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5580112" y="-740892"/>
            <a:ext cx="3384376" cy="726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rgbClr val="00808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808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00808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808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00808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808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Кто-то ходит у ворот –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 заденет ветку,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 травинки соберёт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подбросит кверху.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 начнёт рябину гнуть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 забитой дачи,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Вот на лужу взялся дуть,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 на чай горячий.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не мёрзнет без пальто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зябкий синий вечер...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Этот кто-то – он никто,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Он – осенний ветер. 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(Л. Дербенев)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осенняя природа картинки фото виде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5328592" cy="5639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75</Words>
  <Application>Microsoft Office PowerPoint</Application>
  <PresentationFormat>Экран (4:3)</PresentationFormat>
  <Paragraphs>46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ОСЕНЬ  В СТИХАХ И КАРТИНАХ.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Анна</cp:lastModifiedBy>
  <cp:revision>17</cp:revision>
  <dcterms:created xsi:type="dcterms:W3CDTF">2013-10-11T08:53:15Z</dcterms:created>
  <dcterms:modified xsi:type="dcterms:W3CDTF">2013-10-22T06:05:32Z</dcterms:modified>
</cp:coreProperties>
</file>