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116632"/>
            <a:ext cx="5040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«Детский сад общеобразовательного вида №30»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Муниципального образования города Братска.</a:t>
            </a:r>
          </a:p>
        </p:txBody>
      </p:sp>
      <p:sp>
        <p:nvSpPr>
          <p:cNvPr id="5" name="Поле 2"/>
          <p:cNvSpPr txBox="1"/>
          <p:nvPr/>
        </p:nvSpPr>
        <p:spPr>
          <a:xfrm>
            <a:off x="-612576" y="1988840"/>
            <a:ext cx="9518248" cy="170713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>
                  <a:noFill/>
                </a:ln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      </a:t>
            </a:r>
            <a:r>
              <a:rPr lang="ru-RU" sz="3600" b="1" dirty="0">
                <a:ln>
                  <a:noFill/>
                </a:ln>
                <a:solidFill>
                  <a:srgbClr val="00B05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Проект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ln>
                  <a:noFill/>
                </a:ln>
                <a:solidFill>
                  <a:srgbClr val="00B05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         «Моя семья – моё богатство»</a:t>
            </a:r>
            <a:endParaRPr lang="ru-RU" sz="48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0064" y="60212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МБДОУ «ДСОВ №30»</a:t>
            </a:r>
            <a:endParaRPr lang="ru-RU" sz="1200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г. Братск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46032" y="436510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Составила: </a:t>
            </a:r>
            <a:endParaRPr lang="ru-RU" sz="1400" dirty="0">
              <a:solidFill>
                <a:schemeClr val="bg1"/>
              </a:solidFill>
            </a:endParaRPr>
          </a:p>
          <a:p>
            <a:pPr algn="r"/>
            <a:r>
              <a:rPr lang="ru-RU" sz="1400" dirty="0">
                <a:solidFill>
                  <a:schemeClr val="bg1"/>
                </a:solidFill>
              </a:rPr>
              <a:t>                                воспитатель 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</a:rPr>
              <a:t>                                      Зюзина Татьяна  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</a:rPr>
              <a:t>                                 Геннадьевна</a:t>
            </a:r>
          </a:p>
        </p:txBody>
      </p:sp>
    </p:spTree>
    <p:extLst>
      <p:ext uri="{BB962C8B-B14F-4D97-AF65-F5344CB8AC3E}">
        <p14:creationId xmlns:p14="http://schemas.microsoft.com/office/powerpoint/2010/main" val="112683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SAM_089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6480720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User\Desktop\SAM_07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6087506" cy="4924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168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5836" y="404664"/>
            <a:ext cx="66595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Интерактивная игра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628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Без чего на белом свете</a:t>
            </a:r>
          </a:p>
          <a:p>
            <a:pPr algn="ctr"/>
            <a:r>
              <a:rPr lang="ru-RU" sz="2400" dirty="0"/>
              <a:t>Взрослым не прожить и детям?</a:t>
            </a:r>
          </a:p>
          <a:p>
            <a:pPr algn="ctr"/>
            <a:r>
              <a:rPr lang="ru-RU" sz="2400" dirty="0"/>
              <a:t>Кто поддержит вас, друзья?</a:t>
            </a:r>
          </a:p>
          <a:p>
            <a:pPr algn="ctr"/>
            <a:r>
              <a:rPr lang="ru-RU" sz="2400" dirty="0"/>
              <a:t>Ваша дружная... </a:t>
            </a:r>
          </a:p>
        </p:txBody>
      </p:sp>
      <p:pic>
        <p:nvPicPr>
          <p:cNvPr id="1026" name="Picture 2" descr="C:\Users\User\Desktop\glavna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2718" r="6149"/>
          <a:stretch/>
        </p:blipFill>
        <p:spPr bwMode="auto">
          <a:xfrm>
            <a:off x="3662892" y="3377131"/>
            <a:ext cx="4339309" cy="2946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24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90872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/>
              <a:t>Кто милее всех на свете?</a:t>
            </a:r>
          </a:p>
          <a:p>
            <a:pPr algn="ctr"/>
            <a:r>
              <a:rPr lang="ru-RU" sz="2800" dirty="0"/>
              <a:t>Кого любят очень дети?</a:t>
            </a:r>
          </a:p>
          <a:p>
            <a:pPr algn="ctr"/>
            <a:r>
              <a:rPr lang="ru-RU" sz="2800" dirty="0"/>
              <a:t>На вопрос отвечу прямо:</a:t>
            </a:r>
          </a:p>
          <a:p>
            <a:pPr algn="ctr"/>
            <a:r>
              <a:rPr lang="ru-RU" sz="2800" dirty="0"/>
              <a:t>— Всех милее наша... </a:t>
            </a:r>
          </a:p>
        </p:txBody>
      </p:sp>
      <p:pic>
        <p:nvPicPr>
          <p:cNvPr id="2050" name="Picture 2" descr="C:\Users\User\Desktop\943cbbb7ac9cd584704ea27ce7071a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96952"/>
            <a:ext cx="4271514" cy="2840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54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40466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/>
              <a:t>Кто же трудную работу</a:t>
            </a:r>
          </a:p>
          <a:p>
            <a:pPr algn="ctr"/>
            <a:r>
              <a:rPr lang="ru-RU" sz="2800" dirty="0"/>
              <a:t>Может делать по субботам? —</a:t>
            </a:r>
          </a:p>
          <a:p>
            <a:pPr algn="ctr"/>
            <a:r>
              <a:rPr lang="ru-RU" sz="2800" dirty="0"/>
              <a:t>С топором, пилой, лопатой</a:t>
            </a:r>
          </a:p>
          <a:p>
            <a:pPr algn="ctr"/>
            <a:r>
              <a:rPr lang="ru-RU" sz="2800" dirty="0"/>
              <a:t>Строит, трудится наш... </a:t>
            </a:r>
          </a:p>
        </p:txBody>
      </p:sp>
      <p:pic>
        <p:nvPicPr>
          <p:cNvPr id="3074" name="Picture 2" descr="C:\Users\User\Desktop\papa-i-reben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b="29484"/>
          <a:stretch/>
        </p:blipFill>
        <p:spPr bwMode="auto">
          <a:xfrm>
            <a:off x="4041622" y="2031524"/>
            <a:ext cx="3613872" cy="4500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02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48228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/>
              <a:t>Кто любить не устает,</a:t>
            </a:r>
          </a:p>
          <a:p>
            <a:pPr algn="ctr"/>
            <a:r>
              <a:rPr lang="ru-RU" sz="2800" dirty="0"/>
              <a:t>Пироги для нас печет,</a:t>
            </a:r>
          </a:p>
          <a:p>
            <a:pPr algn="ctr"/>
            <a:r>
              <a:rPr lang="ru-RU" sz="2800" dirty="0"/>
              <a:t>Вкусные оладушки?</a:t>
            </a:r>
          </a:p>
          <a:p>
            <a:pPr algn="ctr"/>
            <a:r>
              <a:rPr lang="ru-RU" sz="2800" dirty="0"/>
              <a:t>Это наша...</a:t>
            </a:r>
          </a:p>
        </p:txBody>
      </p:sp>
      <p:pic>
        <p:nvPicPr>
          <p:cNvPr id="4098" name="Picture 2" descr="C:\Users\User\Desktop\72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781" r="6364" b="2602"/>
          <a:stretch/>
        </p:blipFill>
        <p:spPr bwMode="auto">
          <a:xfrm>
            <a:off x="3275856" y="1916832"/>
            <a:ext cx="5301673" cy="4574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09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40466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/>
              <a:t>Кто всю жизнь работал,</a:t>
            </a:r>
          </a:p>
          <a:p>
            <a:pPr algn="ctr"/>
            <a:r>
              <a:rPr lang="ru-RU" sz="2800" dirty="0"/>
              <a:t>Окружал заботой</a:t>
            </a:r>
          </a:p>
          <a:p>
            <a:pPr algn="ctr"/>
            <a:r>
              <a:rPr lang="ru-RU" sz="2800" dirty="0"/>
              <a:t>Внуков, бабушку, детей,</a:t>
            </a:r>
          </a:p>
          <a:p>
            <a:pPr algn="ctr"/>
            <a:r>
              <a:rPr lang="ru-RU" sz="2800" dirty="0"/>
              <a:t>Уважал простых людей?</a:t>
            </a:r>
          </a:p>
          <a:p>
            <a:pPr algn="ctr"/>
            <a:r>
              <a:rPr lang="ru-RU" sz="2800" dirty="0"/>
              <a:t>На пенсии уж много лет</a:t>
            </a:r>
          </a:p>
          <a:p>
            <a:pPr algn="ctr"/>
            <a:r>
              <a:rPr lang="ru-RU" sz="2800" dirty="0"/>
              <a:t>Нестареющий наш...</a:t>
            </a:r>
          </a:p>
        </p:txBody>
      </p:sp>
      <p:pic>
        <p:nvPicPr>
          <p:cNvPr id="5122" name="Picture 2" descr="C:\Users\User\Desktop\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64" y="1916831"/>
            <a:ext cx="3035647" cy="4678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23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412776"/>
            <a:ext cx="581992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</a:t>
            </a:r>
          </a:p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</a:t>
            </a:r>
          </a:p>
          <a:p>
            <a:pPr algn="ctr"/>
            <a:r>
              <a:rPr lang="ru-RU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</a:t>
            </a: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нимание!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934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7396" y="476672"/>
            <a:ext cx="72292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«Моя семья-моё богатство»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94067" y="1268760"/>
            <a:ext cx="44112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(детско-взрослый проект)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1" name="Рисунок 10" descr="C:\Users\User\Desktop\работа\semy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55804"/>
            <a:ext cx="4896544" cy="3960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3323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3163" y="980728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Семья – это счастье, любовь и удача.</a:t>
            </a:r>
            <a:endParaRPr lang="ru-RU" sz="2000" dirty="0"/>
          </a:p>
          <a:p>
            <a:pPr algn="ctr"/>
            <a:r>
              <a:rPr lang="ru-RU" sz="2000" b="1" i="1" dirty="0"/>
              <a:t>Семья – это летом поездки на дачу.</a:t>
            </a:r>
            <a:endParaRPr lang="ru-RU" sz="2000" dirty="0"/>
          </a:p>
          <a:p>
            <a:pPr algn="ctr"/>
            <a:r>
              <a:rPr lang="ru-RU" sz="2000" b="1" i="1" dirty="0"/>
              <a:t>Семья – это праздник, семейные даты,</a:t>
            </a:r>
            <a:endParaRPr lang="ru-RU" sz="2000" dirty="0"/>
          </a:p>
          <a:p>
            <a:pPr algn="ctr"/>
            <a:r>
              <a:rPr lang="ru-RU" sz="2000" b="1" i="1" dirty="0"/>
              <a:t>Подарки, покупки, приятные траты.</a:t>
            </a:r>
            <a:endParaRPr lang="ru-RU" sz="2000" dirty="0"/>
          </a:p>
          <a:p>
            <a:pPr algn="ctr"/>
            <a:r>
              <a:rPr lang="ru-RU" sz="2000" b="1" i="1" dirty="0"/>
              <a:t>Рожденье детей, первый шаг, первый лепет.</a:t>
            </a:r>
            <a:endParaRPr lang="ru-RU" sz="2000" dirty="0"/>
          </a:p>
          <a:p>
            <a:pPr algn="ctr"/>
            <a:r>
              <a:rPr lang="ru-RU" sz="2000" b="1" i="1" dirty="0"/>
              <a:t>Мечты о хорошем, волненье и трепет.</a:t>
            </a:r>
            <a:endParaRPr lang="ru-RU" sz="2000" dirty="0"/>
          </a:p>
          <a:p>
            <a:pPr algn="ctr"/>
            <a:r>
              <a:rPr lang="ru-RU" sz="2000" b="1" i="1" dirty="0"/>
              <a:t>Семья – это труд, друг о друге забота,</a:t>
            </a:r>
            <a:endParaRPr lang="ru-RU" sz="2000" dirty="0"/>
          </a:p>
          <a:p>
            <a:pPr algn="ctr"/>
            <a:r>
              <a:rPr lang="ru-RU" sz="2000" b="1" i="1" dirty="0"/>
              <a:t>Семья – это много домашней работы.</a:t>
            </a:r>
            <a:endParaRPr lang="ru-RU" sz="2000" dirty="0"/>
          </a:p>
          <a:p>
            <a:pPr algn="ctr"/>
            <a:r>
              <a:rPr lang="ru-RU" sz="2000" b="1" i="1" dirty="0"/>
              <a:t>Семья – это важно! Семья – это сложно!</a:t>
            </a:r>
            <a:endParaRPr lang="ru-RU" sz="2000" dirty="0"/>
          </a:p>
          <a:p>
            <a:pPr algn="ctr"/>
            <a:r>
              <a:rPr lang="ru-RU" sz="2000" b="1" i="1" dirty="0"/>
              <a:t>Но счастливо жить одному невозможно!</a:t>
            </a:r>
            <a:endParaRPr lang="ru-RU" sz="2000" dirty="0"/>
          </a:p>
          <a:p>
            <a:pPr algn="ctr"/>
            <a:r>
              <a:rPr lang="ru-RU" sz="2000" b="1" i="1" dirty="0"/>
              <a:t>Всегда будьте вместе, любовь берегите,</a:t>
            </a:r>
            <a:endParaRPr lang="ru-RU" sz="2000" dirty="0"/>
          </a:p>
          <a:p>
            <a:pPr algn="ctr"/>
            <a:r>
              <a:rPr lang="ru-RU" sz="2000" b="1" i="1" dirty="0"/>
              <a:t>Обиды и ссоры подальше гоните.</a:t>
            </a:r>
            <a:endParaRPr lang="ru-RU" sz="2000" dirty="0"/>
          </a:p>
          <a:p>
            <a:pPr algn="ctr"/>
            <a:r>
              <a:rPr lang="ru-RU" sz="2000" b="1" i="1" dirty="0"/>
              <a:t>Хочу, чтоб про вас говорили друзья:</a:t>
            </a:r>
            <a:endParaRPr lang="ru-RU" sz="2000" dirty="0"/>
          </a:p>
          <a:p>
            <a:pPr algn="ctr"/>
            <a:r>
              <a:rPr lang="ru-RU" sz="2000" b="1" i="1" dirty="0"/>
              <a:t>Какая хорошая ваша семья!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8158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764704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Тип проекта</a:t>
            </a:r>
            <a:r>
              <a:rPr lang="ru-RU" dirty="0"/>
              <a:t>: творческий</a:t>
            </a:r>
          </a:p>
          <a:p>
            <a:r>
              <a:rPr lang="ru-RU" b="1" dirty="0"/>
              <a:t>По содержанию:</a:t>
            </a:r>
            <a:r>
              <a:rPr lang="ru-RU" dirty="0"/>
              <a:t> ребенок,  семья и общекультурно - семейные ценности</a:t>
            </a:r>
          </a:p>
          <a:p>
            <a:r>
              <a:rPr lang="ru-RU" b="1" dirty="0"/>
              <a:t>По характеру участия ребенка:</a:t>
            </a:r>
            <a:r>
              <a:rPr lang="ru-RU" dirty="0"/>
              <a:t> ребенок – участник от зарождения идеи до получения результата</a:t>
            </a:r>
          </a:p>
          <a:p>
            <a:r>
              <a:rPr lang="ru-RU" b="1" dirty="0"/>
              <a:t>По характеру контактов:</a:t>
            </a:r>
            <a:r>
              <a:rPr lang="ru-RU" dirty="0"/>
              <a:t> в контакте с семьей</a:t>
            </a:r>
          </a:p>
          <a:p>
            <a:r>
              <a:rPr lang="ru-RU" b="1" dirty="0"/>
              <a:t>По количеству участников:</a:t>
            </a:r>
            <a:r>
              <a:rPr lang="ru-RU" dirty="0"/>
              <a:t>  коллективный</a:t>
            </a:r>
          </a:p>
          <a:p>
            <a:r>
              <a:rPr lang="ru-RU" b="1" dirty="0"/>
              <a:t>По продолжительности:</a:t>
            </a:r>
            <a:r>
              <a:rPr lang="ru-RU" dirty="0"/>
              <a:t>  краткосрочный</a:t>
            </a:r>
          </a:p>
          <a:p>
            <a:r>
              <a:rPr lang="ru-RU" b="1" dirty="0"/>
              <a:t>Сроки реализации проекта – </a:t>
            </a:r>
            <a:r>
              <a:rPr lang="ru-RU" dirty="0"/>
              <a:t>3 дня</a:t>
            </a:r>
          </a:p>
          <a:p>
            <a:r>
              <a:rPr lang="ru-RU" b="1" dirty="0"/>
              <a:t>Постановка проблемы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Недостаток </a:t>
            </a:r>
            <a:r>
              <a:rPr lang="ru-RU" dirty="0"/>
              <a:t>знаний у дошкольников о своей семье.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Утрата функции семьи передачи детям значимых семейных и жизненных  ценностей.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Разобщенность между семьей и детским садом.</a:t>
            </a:r>
          </a:p>
        </p:txBody>
      </p:sp>
    </p:spTree>
    <p:extLst>
      <p:ext uri="{BB962C8B-B14F-4D97-AF65-F5344CB8AC3E}">
        <p14:creationId xmlns:p14="http://schemas.microsoft.com/office/powerpoint/2010/main" val="346264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017" y="476672"/>
            <a:ext cx="9144000" cy="581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Актуальность</a:t>
            </a:r>
            <a:endParaRPr lang="ru-RU" dirty="0"/>
          </a:p>
          <a:p>
            <a:r>
              <a:rPr lang="ru-RU" dirty="0"/>
              <a:t>Семья  - это первый социальный институт, с которым ребенок встречается в жизни, частью которого является. Семья занимает центральное место в воспитании ребенка, играет основную роль в формировании мировоззрения, чувств, социально-нравственного облика и позиции ребенка. В семье воспитание детей должно строиться на любви, опыте, традициях, личном примере из детства родных и близких. В какую бы сторону развития ребенка мы не рассматривали, всегда окажется, что главную роль в становлении его личности на разных возрастных этапах играет семья. </a:t>
            </a:r>
          </a:p>
          <a:p>
            <a:r>
              <a:rPr lang="ru-RU" dirty="0"/>
              <a:t>Вот почему проблема сохранения семейных ценностей, возрождения семейных традиций становится актуальной и определяется той огромной ролью, которую играет семья и семейные традиции в развитии и формировании социально-нравственной культуры ребенка.</a:t>
            </a:r>
          </a:p>
          <a:p>
            <a:r>
              <a:rPr lang="ru-RU" dirty="0"/>
              <a:t>Очень важно сформировать у ребенка понимание, что он мальчик или девочка, а когда вырастет, будет женщиной или мужчиной, и эта принадлежность к полу, не изменится в зависимости от ситуации или личных желаний ребенка.</a:t>
            </a:r>
          </a:p>
          <a:p>
            <a:r>
              <a:rPr lang="ru-RU" dirty="0"/>
              <a:t>Родители дошкольников смогут почувствовать себя полно нравственными участниками педагогического процесса. И самое главное, проект будет способствовать укреплению семьи, что само по себе переоценить невозможно. Семья во все времена оказывала огромное влияние на детей.</a:t>
            </a:r>
          </a:p>
        </p:txBody>
      </p:sp>
    </p:spTree>
    <p:extLst>
      <p:ext uri="{BB962C8B-B14F-4D97-AF65-F5344CB8AC3E}">
        <p14:creationId xmlns:p14="http://schemas.microsoft.com/office/powerpoint/2010/main" val="388058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2696"/>
            <a:ext cx="8208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Игровая мотивация</a:t>
            </a:r>
            <a:endParaRPr lang="ru-RU" dirty="0"/>
          </a:p>
          <a:p>
            <a:r>
              <a:rPr lang="ru-RU" dirty="0"/>
              <a:t>Дети приходят утром в группу и обнаруживают в группе домового «Кузю», который очень грустно рассматривает альбом без фотографий.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Цель проекта</a:t>
            </a:r>
            <a:endParaRPr lang="ru-RU" dirty="0"/>
          </a:p>
          <a:p>
            <a:r>
              <a:rPr lang="ru-RU" dirty="0"/>
              <a:t>Формирование у детей понятие «семья» и повышение роли семейных ценностей в становлении личности ребенка.</a:t>
            </a:r>
          </a:p>
          <a:p>
            <a:r>
              <a:rPr lang="ru-RU" b="1" dirty="0"/>
              <a:t>Задачи для: </a:t>
            </a:r>
            <a:endParaRPr lang="ru-RU" dirty="0"/>
          </a:p>
          <a:p>
            <a:r>
              <a:rPr lang="ru-RU" b="1" dirty="0"/>
              <a:t>Воспитателей:</a:t>
            </a:r>
            <a:endParaRPr lang="ru-RU" dirty="0"/>
          </a:p>
          <a:p>
            <a:pPr lvl="0"/>
            <a:r>
              <a:rPr lang="ru-RU" dirty="0"/>
              <a:t>Формировать у детей представление о семье.</a:t>
            </a:r>
          </a:p>
          <a:p>
            <a:pPr lvl="0"/>
            <a:r>
              <a:rPr lang="ru-RU" dirty="0"/>
              <a:t>Формировать гендерную принадлежность воспитанника с учетом возрастных изменений.</a:t>
            </a:r>
          </a:p>
          <a:p>
            <a:r>
              <a:rPr lang="ru-RU" b="1" dirty="0"/>
              <a:t>Родителей:</a:t>
            </a:r>
            <a:endParaRPr lang="ru-RU" dirty="0"/>
          </a:p>
          <a:p>
            <a:r>
              <a:rPr lang="ru-RU" dirty="0"/>
              <a:t>Обогащать детско-родительские отношения опытом совместной творческой деятельности.</a:t>
            </a:r>
          </a:p>
          <a:p>
            <a:r>
              <a:rPr lang="ru-RU" b="1" dirty="0"/>
              <a:t>Детей:</a:t>
            </a:r>
            <a:endParaRPr lang="ru-RU" dirty="0"/>
          </a:p>
          <a:p>
            <a:r>
              <a:rPr lang="ru-RU" dirty="0"/>
              <a:t>Воспринимать представление о  родственных отношений между «близкими» ребенку членами семьи (мама, папа, родные брат и сестра, бабушка, дедушка).</a:t>
            </a:r>
          </a:p>
        </p:txBody>
      </p:sp>
    </p:spTree>
    <p:extLst>
      <p:ext uri="{BB962C8B-B14F-4D97-AF65-F5344CB8AC3E}">
        <p14:creationId xmlns:p14="http://schemas.microsoft.com/office/powerpoint/2010/main" val="3257034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SAM_118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2" b="4072"/>
          <a:stretch/>
        </p:blipFill>
        <p:spPr bwMode="auto">
          <a:xfrm>
            <a:off x="755576" y="368501"/>
            <a:ext cx="6001648" cy="40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User\Desktop\SAM_118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r="1" b="4669"/>
          <a:stretch/>
        </p:blipFill>
        <p:spPr bwMode="auto">
          <a:xfrm>
            <a:off x="3563888" y="1231961"/>
            <a:ext cx="4378137" cy="5148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1894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SAM_118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" t="6432" r="-1" b="6937"/>
          <a:stretch/>
        </p:blipFill>
        <p:spPr bwMode="auto">
          <a:xfrm>
            <a:off x="467544" y="476672"/>
            <a:ext cx="5834786" cy="4054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User\Desktop\SAM_118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" b="1960"/>
          <a:stretch/>
        </p:blipFill>
        <p:spPr bwMode="auto">
          <a:xfrm>
            <a:off x="2483768" y="1944611"/>
            <a:ext cx="5801438" cy="4361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141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SAM_118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6"/>
          <a:stretch/>
        </p:blipFill>
        <p:spPr bwMode="auto">
          <a:xfrm>
            <a:off x="755576" y="476672"/>
            <a:ext cx="6120680" cy="4305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User\Desktop\SAM_119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2" t="9360"/>
          <a:stretch/>
        </p:blipFill>
        <p:spPr bwMode="auto">
          <a:xfrm>
            <a:off x="1835696" y="1988840"/>
            <a:ext cx="6565095" cy="4636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1335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</TotalTime>
  <Words>574</Words>
  <Application>Microsoft Office PowerPoint</Application>
  <PresentationFormat>Экран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2015-02-27T11:23:17Z</dcterms:created>
  <dcterms:modified xsi:type="dcterms:W3CDTF">2015-02-27T12:06:53Z</dcterms:modified>
</cp:coreProperties>
</file>