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961CB-9DC4-403F-8A5E-F4635BC01167}" type="doc">
      <dgm:prSet loTypeId="urn:microsoft.com/office/officeart/2005/8/layout/orgChart1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F9D54243-AC48-4C9E-9BF6-0E196BD4D820}">
      <dgm:prSet phldrT="[Текст]"/>
      <dgm:spPr/>
      <dgm:t>
        <a:bodyPr/>
        <a:lstStyle/>
        <a:p>
          <a:r>
            <a:rPr lang="ru-RU" b="1" i="1" dirty="0" smtClean="0"/>
            <a:t>Он помогает ребенку по своему желанию организовать информацию по изучаемой теме и лучше понять и запомнить материал.</a:t>
          </a:r>
          <a:endParaRPr lang="ru-RU" b="1" dirty="0"/>
        </a:p>
      </dgm:t>
    </dgm:pt>
    <dgm:pt modelId="{CA0AE329-70B9-4169-BDA8-AE7391EF64D2}" type="parTrans" cxnId="{5D7CAEEF-8DDD-4AE7-A012-C861EE473C86}">
      <dgm:prSet/>
      <dgm:spPr/>
      <dgm:t>
        <a:bodyPr/>
        <a:lstStyle/>
        <a:p>
          <a:endParaRPr lang="ru-RU"/>
        </a:p>
      </dgm:t>
    </dgm:pt>
    <dgm:pt modelId="{B34F6A7E-9396-4F43-A69B-1C7456402DC4}" type="sibTrans" cxnId="{5D7CAEEF-8DDD-4AE7-A012-C861EE473C86}">
      <dgm:prSet/>
      <dgm:spPr/>
      <dgm:t>
        <a:bodyPr/>
        <a:lstStyle/>
        <a:p>
          <a:endParaRPr lang="ru-RU"/>
        </a:p>
      </dgm:t>
    </dgm:pt>
    <dgm:pt modelId="{EA29C774-3D96-484D-8583-5BAD1A62D177}">
      <dgm:prSet phldrT="[Текст]"/>
      <dgm:spPr/>
      <dgm:t>
        <a:bodyPr/>
        <a:lstStyle/>
        <a:p>
          <a:r>
            <a:rPr lang="ru-RU" b="1" i="1" dirty="0" smtClean="0"/>
            <a:t>Это отличный способ для повторения пройденного. В любое удобное время ребенок просто открывает лэпбук и с радостью повторяет пройденное.</a:t>
          </a:r>
          <a:endParaRPr lang="ru-RU" b="1" dirty="0"/>
        </a:p>
      </dgm:t>
    </dgm:pt>
    <dgm:pt modelId="{FE3D9F19-4439-4E7D-A363-7879BD30D4B1}" type="parTrans" cxnId="{DA6B0805-9DEB-456D-AD21-39F896E3A048}">
      <dgm:prSet/>
      <dgm:spPr/>
      <dgm:t>
        <a:bodyPr/>
        <a:lstStyle/>
        <a:p>
          <a:endParaRPr lang="ru-RU"/>
        </a:p>
      </dgm:t>
    </dgm:pt>
    <dgm:pt modelId="{09AB980D-19D2-4F85-B23B-989B677EAD97}" type="sibTrans" cxnId="{DA6B0805-9DEB-456D-AD21-39F896E3A048}">
      <dgm:prSet/>
      <dgm:spPr/>
      <dgm:t>
        <a:bodyPr/>
        <a:lstStyle/>
        <a:p>
          <a:endParaRPr lang="ru-RU"/>
        </a:p>
      </dgm:t>
    </dgm:pt>
    <dgm:pt modelId="{6B737219-D2EC-429D-80E8-8CBDB1D1BCB0}">
      <dgm:prSet phldrT="[Текст]" custT="1"/>
      <dgm:spPr/>
      <dgm:t>
        <a:bodyPr/>
        <a:lstStyle/>
        <a:p>
          <a:r>
            <a: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Зачем нужен лэпбук?</a:t>
          </a:r>
          <a:endParaRPr lang="ru-RU" sz="40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C3622D0-CF8D-48C9-9DD2-9714E1583750}" type="sibTrans" cxnId="{B6B69343-C1EA-49E8-AB17-3DA917A1E565}">
      <dgm:prSet/>
      <dgm:spPr/>
      <dgm:t>
        <a:bodyPr/>
        <a:lstStyle/>
        <a:p>
          <a:endParaRPr lang="ru-RU"/>
        </a:p>
      </dgm:t>
    </dgm:pt>
    <dgm:pt modelId="{485C395C-0277-4108-A274-797CD288DE5C}" type="parTrans" cxnId="{B6B69343-C1EA-49E8-AB17-3DA917A1E565}">
      <dgm:prSet/>
      <dgm:spPr/>
      <dgm:t>
        <a:bodyPr/>
        <a:lstStyle/>
        <a:p>
          <a:endParaRPr lang="ru-RU"/>
        </a:p>
      </dgm:t>
    </dgm:pt>
    <dgm:pt modelId="{6C7D2721-1F4A-4CC5-ACBF-EB8DCB12A6AC}" type="pres">
      <dgm:prSet presAssocID="{BF6961CB-9DC4-403F-8A5E-F4635BC011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149F3B-5935-4F40-B48E-B3002A598F78}" type="pres">
      <dgm:prSet presAssocID="{6B737219-D2EC-429D-80E8-8CBDB1D1BCB0}" presName="hierRoot1" presStyleCnt="0">
        <dgm:presLayoutVars>
          <dgm:hierBranch val="init"/>
        </dgm:presLayoutVars>
      </dgm:prSet>
      <dgm:spPr/>
    </dgm:pt>
    <dgm:pt modelId="{F1343196-4322-4E85-B54A-E6AD8B2DF50C}" type="pres">
      <dgm:prSet presAssocID="{6B737219-D2EC-429D-80E8-8CBDB1D1BCB0}" presName="rootComposite1" presStyleCnt="0"/>
      <dgm:spPr/>
    </dgm:pt>
    <dgm:pt modelId="{AE1F8E59-DCD1-463C-9753-2D5254DE8132}" type="pres">
      <dgm:prSet presAssocID="{6B737219-D2EC-429D-80E8-8CBDB1D1BCB0}" presName="rootText1" presStyleLbl="node0" presStyleIdx="0" presStyleCnt="1" custScaleX="193094" custLinFactNeighborX="-2525" custLinFactNeighborY="-19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460853-798F-4702-9DCE-9D292440B73D}" type="pres">
      <dgm:prSet presAssocID="{6B737219-D2EC-429D-80E8-8CBDB1D1BCB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5222D2A-03A8-4FDA-9B21-F4113FE533D6}" type="pres">
      <dgm:prSet presAssocID="{6B737219-D2EC-429D-80E8-8CBDB1D1BCB0}" presName="hierChild2" presStyleCnt="0"/>
      <dgm:spPr/>
    </dgm:pt>
    <dgm:pt modelId="{4E95C43C-76F4-4D5D-AC18-725A30ECD072}" type="pres">
      <dgm:prSet presAssocID="{CA0AE329-70B9-4169-BDA8-AE7391EF64D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A3F9615-A406-4574-909F-B19183ED6D7F}" type="pres">
      <dgm:prSet presAssocID="{F9D54243-AC48-4C9E-9BF6-0E196BD4D820}" presName="hierRoot2" presStyleCnt="0">
        <dgm:presLayoutVars>
          <dgm:hierBranch val="init"/>
        </dgm:presLayoutVars>
      </dgm:prSet>
      <dgm:spPr/>
    </dgm:pt>
    <dgm:pt modelId="{3E315A32-D2CD-40BA-97F3-B2EA6992B852}" type="pres">
      <dgm:prSet presAssocID="{F9D54243-AC48-4C9E-9BF6-0E196BD4D820}" presName="rootComposite" presStyleCnt="0"/>
      <dgm:spPr/>
    </dgm:pt>
    <dgm:pt modelId="{32F1C7FD-8335-46D7-BA14-0737FFA561D5}" type="pres">
      <dgm:prSet presAssocID="{F9D54243-AC48-4C9E-9BF6-0E196BD4D82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BB9C21-1909-4E9D-AC07-9E861764E07B}" type="pres">
      <dgm:prSet presAssocID="{F9D54243-AC48-4C9E-9BF6-0E196BD4D820}" presName="rootConnector" presStyleLbl="node2" presStyleIdx="0" presStyleCnt="2"/>
      <dgm:spPr/>
      <dgm:t>
        <a:bodyPr/>
        <a:lstStyle/>
        <a:p>
          <a:endParaRPr lang="ru-RU"/>
        </a:p>
      </dgm:t>
    </dgm:pt>
    <dgm:pt modelId="{DC81767D-79BF-412D-9262-7F313B34EB8B}" type="pres">
      <dgm:prSet presAssocID="{F9D54243-AC48-4C9E-9BF6-0E196BD4D820}" presName="hierChild4" presStyleCnt="0"/>
      <dgm:spPr/>
    </dgm:pt>
    <dgm:pt modelId="{402C03C8-5842-460B-B331-7BB280157FE0}" type="pres">
      <dgm:prSet presAssocID="{F9D54243-AC48-4C9E-9BF6-0E196BD4D820}" presName="hierChild5" presStyleCnt="0"/>
      <dgm:spPr/>
    </dgm:pt>
    <dgm:pt modelId="{678AA506-7B78-4D6E-8542-D55F25A39ED5}" type="pres">
      <dgm:prSet presAssocID="{FE3D9F19-4439-4E7D-A363-7879BD30D4B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8815772-EFA6-4595-A3FE-AAB308F50DB2}" type="pres">
      <dgm:prSet presAssocID="{EA29C774-3D96-484D-8583-5BAD1A62D177}" presName="hierRoot2" presStyleCnt="0">
        <dgm:presLayoutVars>
          <dgm:hierBranch val="init"/>
        </dgm:presLayoutVars>
      </dgm:prSet>
      <dgm:spPr/>
    </dgm:pt>
    <dgm:pt modelId="{38F66FCF-F599-44D7-AAD4-A2D821FED32D}" type="pres">
      <dgm:prSet presAssocID="{EA29C774-3D96-484D-8583-5BAD1A62D177}" presName="rootComposite" presStyleCnt="0"/>
      <dgm:spPr/>
    </dgm:pt>
    <dgm:pt modelId="{3E063D70-F0C7-4A1E-AC5D-88F1236993F3}" type="pres">
      <dgm:prSet presAssocID="{EA29C774-3D96-484D-8583-5BAD1A62D17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149891-66BE-40C7-829F-0645B0BA499E}" type="pres">
      <dgm:prSet presAssocID="{EA29C774-3D96-484D-8583-5BAD1A62D177}" presName="rootConnector" presStyleLbl="node2" presStyleIdx="1" presStyleCnt="2"/>
      <dgm:spPr/>
      <dgm:t>
        <a:bodyPr/>
        <a:lstStyle/>
        <a:p>
          <a:endParaRPr lang="ru-RU"/>
        </a:p>
      </dgm:t>
    </dgm:pt>
    <dgm:pt modelId="{0B915BB6-805F-4DF3-A607-CE72B0640311}" type="pres">
      <dgm:prSet presAssocID="{EA29C774-3D96-484D-8583-5BAD1A62D177}" presName="hierChild4" presStyleCnt="0"/>
      <dgm:spPr/>
    </dgm:pt>
    <dgm:pt modelId="{BC70FB24-D068-4F3B-A674-02E32EF39368}" type="pres">
      <dgm:prSet presAssocID="{EA29C774-3D96-484D-8583-5BAD1A62D177}" presName="hierChild5" presStyleCnt="0"/>
      <dgm:spPr/>
    </dgm:pt>
    <dgm:pt modelId="{FC129A40-7648-4CFA-B497-7762270628CC}" type="pres">
      <dgm:prSet presAssocID="{6B737219-D2EC-429D-80E8-8CBDB1D1BCB0}" presName="hierChild3" presStyleCnt="0"/>
      <dgm:spPr/>
    </dgm:pt>
  </dgm:ptLst>
  <dgm:cxnLst>
    <dgm:cxn modelId="{2379A2D9-9BCC-4F73-A782-0E068D43C7F9}" type="presOf" srcId="{BF6961CB-9DC4-403F-8A5E-F4635BC01167}" destId="{6C7D2721-1F4A-4CC5-ACBF-EB8DCB12A6AC}" srcOrd="0" destOrd="0" presId="urn:microsoft.com/office/officeart/2005/8/layout/orgChart1"/>
    <dgm:cxn modelId="{B6B69343-C1EA-49E8-AB17-3DA917A1E565}" srcId="{BF6961CB-9DC4-403F-8A5E-F4635BC01167}" destId="{6B737219-D2EC-429D-80E8-8CBDB1D1BCB0}" srcOrd="0" destOrd="0" parTransId="{485C395C-0277-4108-A274-797CD288DE5C}" sibTransId="{FC3622D0-CF8D-48C9-9DD2-9714E1583750}"/>
    <dgm:cxn modelId="{5D7CAEEF-8DDD-4AE7-A012-C861EE473C86}" srcId="{6B737219-D2EC-429D-80E8-8CBDB1D1BCB0}" destId="{F9D54243-AC48-4C9E-9BF6-0E196BD4D820}" srcOrd="0" destOrd="0" parTransId="{CA0AE329-70B9-4169-BDA8-AE7391EF64D2}" sibTransId="{B34F6A7E-9396-4F43-A69B-1C7456402DC4}"/>
    <dgm:cxn modelId="{4DB046B3-5D40-445D-A6DE-398265650409}" type="presOf" srcId="{EA29C774-3D96-484D-8583-5BAD1A62D177}" destId="{A3149891-66BE-40C7-829F-0645B0BA499E}" srcOrd="1" destOrd="0" presId="urn:microsoft.com/office/officeart/2005/8/layout/orgChart1"/>
    <dgm:cxn modelId="{883263E9-DE6B-40B3-B071-CAF2FA1A1E71}" type="presOf" srcId="{F9D54243-AC48-4C9E-9BF6-0E196BD4D820}" destId="{32F1C7FD-8335-46D7-BA14-0737FFA561D5}" srcOrd="0" destOrd="0" presId="urn:microsoft.com/office/officeart/2005/8/layout/orgChart1"/>
    <dgm:cxn modelId="{CFDBF768-5D72-4A22-B330-7DB97A51B544}" type="presOf" srcId="{CA0AE329-70B9-4169-BDA8-AE7391EF64D2}" destId="{4E95C43C-76F4-4D5D-AC18-725A30ECD072}" srcOrd="0" destOrd="0" presId="urn:microsoft.com/office/officeart/2005/8/layout/orgChart1"/>
    <dgm:cxn modelId="{41AE7E37-2710-4B1B-912B-53C4C3EB0081}" type="presOf" srcId="{6B737219-D2EC-429D-80E8-8CBDB1D1BCB0}" destId="{AE1F8E59-DCD1-463C-9753-2D5254DE8132}" srcOrd="0" destOrd="0" presId="urn:microsoft.com/office/officeart/2005/8/layout/orgChart1"/>
    <dgm:cxn modelId="{884F5141-0C26-4E22-99E4-7F2A500C2A53}" type="presOf" srcId="{EA29C774-3D96-484D-8583-5BAD1A62D177}" destId="{3E063D70-F0C7-4A1E-AC5D-88F1236993F3}" srcOrd="0" destOrd="0" presId="urn:microsoft.com/office/officeart/2005/8/layout/orgChart1"/>
    <dgm:cxn modelId="{5606A4B0-B60D-4ADA-B947-9C1E2A524DD2}" type="presOf" srcId="{F9D54243-AC48-4C9E-9BF6-0E196BD4D820}" destId="{0DBB9C21-1909-4E9D-AC07-9E861764E07B}" srcOrd="1" destOrd="0" presId="urn:microsoft.com/office/officeart/2005/8/layout/orgChart1"/>
    <dgm:cxn modelId="{DA6B0805-9DEB-456D-AD21-39F896E3A048}" srcId="{6B737219-D2EC-429D-80E8-8CBDB1D1BCB0}" destId="{EA29C774-3D96-484D-8583-5BAD1A62D177}" srcOrd="1" destOrd="0" parTransId="{FE3D9F19-4439-4E7D-A363-7879BD30D4B1}" sibTransId="{09AB980D-19D2-4F85-B23B-989B677EAD97}"/>
    <dgm:cxn modelId="{E63EBA77-CBB4-477B-8F04-2A3208219E01}" type="presOf" srcId="{FE3D9F19-4439-4E7D-A363-7879BD30D4B1}" destId="{678AA506-7B78-4D6E-8542-D55F25A39ED5}" srcOrd="0" destOrd="0" presId="urn:microsoft.com/office/officeart/2005/8/layout/orgChart1"/>
    <dgm:cxn modelId="{F8EFB8A0-EDF5-4AE5-A336-EA2A8969097D}" type="presOf" srcId="{6B737219-D2EC-429D-80E8-8CBDB1D1BCB0}" destId="{DF460853-798F-4702-9DCE-9D292440B73D}" srcOrd="1" destOrd="0" presId="urn:microsoft.com/office/officeart/2005/8/layout/orgChart1"/>
    <dgm:cxn modelId="{877C6E4F-F27C-413E-899C-AA6C61E6C1A3}" type="presParOf" srcId="{6C7D2721-1F4A-4CC5-ACBF-EB8DCB12A6AC}" destId="{2A149F3B-5935-4F40-B48E-B3002A598F78}" srcOrd="0" destOrd="0" presId="urn:microsoft.com/office/officeart/2005/8/layout/orgChart1"/>
    <dgm:cxn modelId="{B0C6D18B-5899-4CDB-8754-ADB742F9DF3E}" type="presParOf" srcId="{2A149F3B-5935-4F40-B48E-B3002A598F78}" destId="{F1343196-4322-4E85-B54A-E6AD8B2DF50C}" srcOrd="0" destOrd="0" presId="urn:microsoft.com/office/officeart/2005/8/layout/orgChart1"/>
    <dgm:cxn modelId="{EDCF8CC9-F40B-448A-929F-34736C1F3FD6}" type="presParOf" srcId="{F1343196-4322-4E85-B54A-E6AD8B2DF50C}" destId="{AE1F8E59-DCD1-463C-9753-2D5254DE8132}" srcOrd="0" destOrd="0" presId="urn:microsoft.com/office/officeart/2005/8/layout/orgChart1"/>
    <dgm:cxn modelId="{4D5883CE-F30C-42DB-885B-5F91E525C31C}" type="presParOf" srcId="{F1343196-4322-4E85-B54A-E6AD8B2DF50C}" destId="{DF460853-798F-4702-9DCE-9D292440B73D}" srcOrd="1" destOrd="0" presId="urn:microsoft.com/office/officeart/2005/8/layout/orgChart1"/>
    <dgm:cxn modelId="{EC8340A5-9626-487E-9FF7-324F678B3D6D}" type="presParOf" srcId="{2A149F3B-5935-4F40-B48E-B3002A598F78}" destId="{C5222D2A-03A8-4FDA-9B21-F4113FE533D6}" srcOrd="1" destOrd="0" presId="urn:microsoft.com/office/officeart/2005/8/layout/orgChart1"/>
    <dgm:cxn modelId="{54A0FFE0-FBE4-481A-BB5D-26CA972677DB}" type="presParOf" srcId="{C5222D2A-03A8-4FDA-9B21-F4113FE533D6}" destId="{4E95C43C-76F4-4D5D-AC18-725A30ECD072}" srcOrd="0" destOrd="0" presId="urn:microsoft.com/office/officeart/2005/8/layout/orgChart1"/>
    <dgm:cxn modelId="{D70B0C62-F8C2-46DF-B07C-8B8533EB3484}" type="presParOf" srcId="{C5222D2A-03A8-4FDA-9B21-F4113FE533D6}" destId="{7A3F9615-A406-4574-909F-B19183ED6D7F}" srcOrd="1" destOrd="0" presId="urn:microsoft.com/office/officeart/2005/8/layout/orgChart1"/>
    <dgm:cxn modelId="{1EA7728C-3DAE-426E-8A36-4E7F5C398F5D}" type="presParOf" srcId="{7A3F9615-A406-4574-909F-B19183ED6D7F}" destId="{3E315A32-D2CD-40BA-97F3-B2EA6992B852}" srcOrd="0" destOrd="0" presId="urn:microsoft.com/office/officeart/2005/8/layout/orgChart1"/>
    <dgm:cxn modelId="{50E008BA-48C6-4087-B9CE-69C30B9797E9}" type="presParOf" srcId="{3E315A32-D2CD-40BA-97F3-B2EA6992B852}" destId="{32F1C7FD-8335-46D7-BA14-0737FFA561D5}" srcOrd="0" destOrd="0" presId="urn:microsoft.com/office/officeart/2005/8/layout/orgChart1"/>
    <dgm:cxn modelId="{8D053B78-9EDE-41C1-BF37-2541F8690AF1}" type="presParOf" srcId="{3E315A32-D2CD-40BA-97F3-B2EA6992B852}" destId="{0DBB9C21-1909-4E9D-AC07-9E861764E07B}" srcOrd="1" destOrd="0" presId="urn:microsoft.com/office/officeart/2005/8/layout/orgChart1"/>
    <dgm:cxn modelId="{10B079A9-E7C0-448B-AC39-F7D2D4BABF81}" type="presParOf" srcId="{7A3F9615-A406-4574-909F-B19183ED6D7F}" destId="{DC81767D-79BF-412D-9262-7F313B34EB8B}" srcOrd="1" destOrd="0" presId="urn:microsoft.com/office/officeart/2005/8/layout/orgChart1"/>
    <dgm:cxn modelId="{F8DC4EDD-FDDD-419A-A5D0-F038D87E3D9D}" type="presParOf" srcId="{7A3F9615-A406-4574-909F-B19183ED6D7F}" destId="{402C03C8-5842-460B-B331-7BB280157FE0}" srcOrd="2" destOrd="0" presId="urn:microsoft.com/office/officeart/2005/8/layout/orgChart1"/>
    <dgm:cxn modelId="{A0D65EB8-668B-4413-BD00-02A32D20147C}" type="presParOf" srcId="{C5222D2A-03A8-4FDA-9B21-F4113FE533D6}" destId="{678AA506-7B78-4D6E-8542-D55F25A39ED5}" srcOrd="2" destOrd="0" presId="urn:microsoft.com/office/officeart/2005/8/layout/orgChart1"/>
    <dgm:cxn modelId="{5A269FAD-35C5-42D3-BEAF-74786844070D}" type="presParOf" srcId="{C5222D2A-03A8-4FDA-9B21-F4113FE533D6}" destId="{18815772-EFA6-4595-A3FE-AAB308F50DB2}" srcOrd="3" destOrd="0" presId="urn:microsoft.com/office/officeart/2005/8/layout/orgChart1"/>
    <dgm:cxn modelId="{D22347B1-5EF2-4369-8BFB-A68BFA2ADD00}" type="presParOf" srcId="{18815772-EFA6-4595-A3FE-AAB308F50DB2}" destId="{38F66FCF-F599-44D7-AAD4-A2D821FED32D}" srcOrd="0" destOrd="0" presId="urn:microsoft.com/office/officeart/2005/8/layout/orgChart1"/>
    <dgm:cxn modelId="{B9E6F9AA-7F26-4507-BC42-BF1CC9CE94A5}" type="presParOf" srcId="{38F66FCF-F599-44D7-AAD4-A2D821FED32D}" destId="{3E063D70-F0C7-4A1E-AC5D-88F1236993F3}" srcOrd="0" destOrd="0" presId="urn:microsoft.com/office/officeart/2005/8/layout/orgChart1"/>
    <dgm:cxn modelId="{8A2AA4FA-EB2A-4520-A849-D81C0351417C}" type="presParOf" srcId="{38F66FCF-F599-44D7-AAD4-A2D821FED32D}" destId="{A3149891-66BE-40C7-829F-0645B0BA499E}" srcOrd="1" destOrd="0" presId="urn:microsoft.com/office/officeart/2005/8/layout/orgChart1"/>
    <dgm:cxn modelId="{63206F12-18FA-4CBD-B54C-7214807914AF}" type="presParOf" srcId="{18815772-EFA6-4595-A3FE-AAB308F50DB2}" destId="{0B915BB6-805F-4DF3-A607-CE72B0640311}" srcOrd="1" destOrd="0" presId="urn:microsoft.com/office/officeart/2005/8/layout/orgChart1"/>
    <dgm:cxn modelId="{3DDEBC17-83B9-4D10-923F-B99AF190ED60}" type="presParOf" srcId="{18815772-EFA6-4595-A3FE-AAB308F50DB2}" destId="{BC70FB24-D068-4F3B-A674-02E32EF39368}" srcOrd="2" destOrd="0" presId="urn:microsoft.com/office/officeart/2005/8/layout/orgChart1"/>
    <dgm:cxn modelId="{381BF0D2-F325-4F14-8BD4-ECE3991002AB}" type="presParOf" srcId="{2A149F3B-5935-4F40-B48E-B3002A598F78}" destId="{FC129A40-7648-4CFA-B497-7762270628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ECC08-8782-4B66-AE8A-10505524745D}" type="doc">
      <dgm:prSet loTypeId="urn:microsoft.com/office/officeart/2005/8/layout/orgChart1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6A57607E-713F-4B26-A13E-07EFEF912999}">
      <dgm:prSet phldrT="[Текст]" custT="1"/>
      <dgm:spPr/>
      <dgm:t>
        <a:bodyPr/>
        <a:lstStyle/>
        <a:p>
          <a:r>
            <a:rPr lang="ru-RU" sz="7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Лэпбук</a:t>
          </a:r>
          <a:endParaRPr lang="ru-RU" sz="72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3FEB999-2AC9-4C7F-8DC5-4FB5B3B1BE56}" type="parTrans" cxnId="{4EFAEC80-79A6-456D-AAA1-EA742322EB2C}">
      <dgm:prSet/>
      <dgm:spPr/>
      <dgm:t>
        <a:bodyPr/>
        <a:lstStyle/>
        <a:p>
          <a:endParaRPr lang="ru-RU"/>
        </a:p>
      </dgm:t>
    </dgm:pt>
    <dgm:pt modelId="{B7C7D624-CFCD-4D09-8B1C-1351C41213AF}" type="sibTrans" cxnId="{4EFAEC80-79A6-456D-AAA1-EA742322EB2C}">
      <dgm:prSet/>
      <dgm:spPr/>
      <dgm:t>
        <a:bodyPr/>
        <a:lstStyle/>
        <a:p>
          <a:endParaRPr lang="ru-RU"/>
        </a:p>
      </dgm:t>
    </dgm:pt>
    <dgm:pt modelId="{CB2EA41E-5148-40DC-AC3A-1644F3EB1507}">
      <dgm:prSet phldrT="[Текст]"/>
      <dgm:spPr/>
      <dgm:t>
        <a:bodyPr/>
        <a:lstStyle/>
        <a:p>
          <a:r>
            <a:rPr lang="ru-RU" b="1" i="0" dirty="0" smtClean="0"/>
            <a:t>Особая форма организации учебного материала</a:t>
          </a:r>
          <a:endParaRPr lang="ru-RU" b="1" i="0" dirty="0"/>
        </a:p>
      </dgm:t>
    </dgm:pt>
    <dgm:pt modelId="{062A15F9-6AA0-421F-8380-7D9BA66F75C6}" type="parTrans" cxnId="{E8905DEE-B403-4A15-9383-28FD6B6BCA71}">
      <dgm:prSet/>
      <dgm:spPr/>
      <dgm:t>
        <a:bodyPr/>
        <a:lstStyle/>
        <a:p>
          <a:endParaRPr lang="ru-RU"/>
        </a:p>
      </dgm:t>
    </dgm:pt>
    <dgm:pt modelId="{2919E6AC-C668-496C-ABAB-8B3A1E7483BE}" type="sibTrans" cxnId="{E8905DEE-B403-4A15-9383-28FD6B6BCA71}">
      <dgm:prSet/>
      <dgm:spPr/>
      <dgm:t>
        <a:bodyPr/>
        <a:lstStyle/>
        <a:p>
          <a:endParaRPr lang="ru-RU"/>
        </a:p>
      </dgm:t>
    </dgm:pt>
    <dgm:pt modelId="{D786B4F3-72AE-4781-B983-B771B6978C05}">
      <dgm:prSet phldrT="[Текст]"/>
      <dgm:spPr/>
      <dgm:t>
        <a:bodyPr/>
        <a:lstStyle/>
        <a:p>
          <a:r>
            <a:rPr lang="ru-RU" b="1" dirty="0" smtClean="0"/>
            <a:t>Одна</a:t>
          </a:r>
          <a:r>
            <a:rPr lang="ru-RU" b="1" baseline="0" dirty="0" smtClean="0"/>
            <a:t> из форм проектной деятельности    </a:t>
          </a:r>
          <a:endParaRPr lang="ru-RU" b="1" dirty="0"/>
        </a:p>
      </dgm:t>
    </dgm:pt>
    <dgm:pt modelId="{0D5F4066-D6C3-4356-8312-98F3F41E4348}" type="sibTrans" cxnId="{003E9EB3-51E9-4277-BCA4-FCB12121A58B}">
      <dgm:prSet/>
      <dgm:spPr/>
      <dgm:t>
        <a:bodyPr/>
        <a:lstStyle/>
        <a:p>
          <a:endParaRPr lang="ru-RU"/>
        </a:p>
      </dgm:t>
    </dgm:pt>
    <dgm:pt modelId="{80E276F7-4C4B-462F-A95D-105A08BEEE05}" type="parTrans" cxnId="{003E9EB3-51E9-4277-BCA4-FCB12121A58B}">
      <dgm:prSet/>
      <dgm:spPr/>
      <dgm:t>
        <a:bodyPr/>
        <a:lstStyle/>
        <a:p>
          <a:endParaRPr lang="ru-RU"/>
        </a:p>
      </dgm:t>
    </dgm:pt>
    <dgm:pt modelId="{30625B68-3CEC-4965-9779-711D4112B129}">
      <dgm:prSet phldrT="[Текст]"/>
      <dgm:spPr/>
      <dgm:t>
        <a:bodyPr/>
        <a:lstStyle/>
        <a:p>
          <a:r>
            <a:rPr lang="ru-RU" b="1" dirty="0" smtClean="0"/>
            <a:t>Итог проектной деятельности.</a:t>
          </a:r>
          <a:endParaRPr lang="ru-RU" b="1" dirty="0"/>
        </a:p>
      </dgm:t>
    </dgm:pt>
    <dgm:pt modelId="{BD5FD104-96BB-4182-AE1E-0BDC823E6577}" type="parTrans" cxnId="{0C59A19D-3302-45E5-B72D-B792A2AEAE70}">
      <dgm:prSet/>
      <dgm:spPr/>
      <dgm:t>
        <a:bodyPr/>
        <a:lstStyle/>
        <a:p>
          <a:endParaRPr lang="ru-RU"/>
        </a:p>
      </dgm:t>
    </dgm:pt>
    <dgm:pt modelId="{8827BF90-D8F5-4300-8FDE-EE380D4927DB}" type="sibTrans" cxnId="{0C59A19D-3302-45E5-B72D-B792A2AEAE70}">
      <dgm:prSet/>
      <dgm:spPr/>
      <dgm:t>
        <a:bodyPr/>
        <a:lstStyle/>
        <a:p>
          <a:endParaRPr lang="ru-RU"/>
        </a:p>
      </dgm:t>
    </dgm:pt>
    <dgm:pt modelId="{8E3E042A-31E2-4CCA-B605-94B102A7A201}" type="pres">
      <dgm:prSet presAssocID="{3B8ECC08-8782-4B66-AE8A-1050552474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2AD560-3B83-4C43-8CAD-E412228ECFDA}" type="pres">
      <dgm:prSet presAssocID="{6A57607E-713F-4B26-A13E-07EFEF912999}" presName="hierRoot1" presStyleCnt="0">
        <dgm:presLayoutVars>
          <dgm:hierBranch val="init"/>
        </dgm:presLayoutVars>
      </dgm:prSet>
      <dgm:spPr/>
    </dgm:pt>
    <dgm:pt modelId="{BBBBF084-387F-4AA8-8E5C-1FF959A9AB30}" type="pres">
      <dgm:prSet presAssocID="{6A57607E-713F-4B26-A13E-07EFEF912999}" presName="rootComposite1" presStyleCnt="0"/>
      <dgm:spPr/>
    </dgm:pt>
    <dgm:pt modelId="{19DCD7F0-90F5-4D27-BA02-BBC2859491DC}" type="pres">
      <dgm:prSet presAssocID="{6A57607E-713F-4B26-A13E-07EFEF912999}" presName="rootText1" presStyleLbl="node0" presStyleIdx="0" presStyleCnt="1" custScaleX="221107" custScaleY="161377" custLinFactNeighborX="-3645" custLinFactNeighborY="-5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9FABA6-8041-4D95-9104-A1761B101028}" type="pres">
      <dgm:prSet presAssocID="{6A57607E-713F-4B26-A13E-07EFEF91299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20B8182-A2A9-44EA-B146-E3D7872C80BB}" type="pres">
      <dgm:prSet presAssocID="{6A57607E-713F-4B26-A13E-07EFEF912999}" presName="hierChild2" presStyleCnt="0"/>
      <dgm:spPr/>
    </dgm:pt>
    <dgm:pt modelId="{101410C1-121D-4E87-928A-5AF13AD83715}" type="pres">
      <dgm:prSet presAssocID="{80E276F7-4C4B-462F-A95D-105A08BEEE0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F376BAB-71F8-4293-92CD-3410790738C5}" type="pres">
      <dgm:prSet presAssocID="{D786B4F3-72AE-4781-B983-B771B6978C05}" presName="hierRoot2" presStyleCnt="0">
        <dgm:presLayoutVars>
          <dgm:hierBranch val="init"/>
        </dgm:presLayoutVars>
      </dgm:prSet>
      <dgm:spPr/>
    </dgm:pt>
    <dgm:pt modelId="{41C89DB3-EDF0-49CD-B7BF-509E4117417B}" type="pres">
      <dgm:prSet presAssocID="{D786B4F3-72AE-4781-B983-B771B6978C05}" presName="rootComposite" presStyleCnt="0"/>
      <dgm:spPr/>
    </dgm:pt>
    <dgm:pt modelId="{D625B571-DAF3-49DD-948F-99D63992C78C}" type="pres">
      <dgm:prSet presAssocID="{D786B4F3-72AE-4781-B983-B771B6978C05}" presName="rootText" presStyleLbl="node2" presStyleIdx="0" presStyleCnt="3" custLinFactNeighborX="-3366" custLinFactNeighborY="-15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2A1431-F301-41E7-9A17-279BE4557241}" type="pres">
      <dgm:prSet presAssocID="{D786B4F3-72AE-4781-B983-B771B6978C05}" presName="rootConnector" presStyleLbl="node2" presStyleIdx="0" presStyleCnt="3"/>
      <dgm:spPr/>
      <dgm:t>
        <a:bodyPr/>
        <a:lstStyle/>
        <a:p>
          <a:endParaRPr lang="ru-RU"/>
        </a:p>
      </dgm:t>
    </dgm:pt>
    <dgm:pt modelId="{8EBA69F9-E78B-4B30-976C-90C691B8B742}" type="pres">
      <dgm:prSet presAssocID="{D786B4F3-72AE-4781-B983-B771B6978C05}" presName="hierChild4" presStyleCnt="0"/>
      <dgm:spPr/>
    </dgm:pt>
    <dgm:pt modelId="{50DF3041-39A1-4660-B343-5DFD504AD580}" type="pres">
      <dgm:prSet presAssocID="{D786B4F3-72AE-4781-B983-B771B6978C05}" presName="hierChild5" presStyleCnt="0"/>
      <dgm:spPr/>
    </dgm:pt>
    <dgm:pt modelId="{6A0F26BD-D9C8-4F1F-B146-F70D6EE1E5FE}" type="pres">
      <dgm:prSet presAssocID="{062A15F9-6AA0-421F-8380-7D9BA66F75C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0045392-AA8D-403A-87D5-86AC276FB5DB}" type="pres">
      <dgm:prSet presAssocID="{CB2EA41E-5148-40DC-AC3A-1644F3EB1507}" presName="hierRoot2" presStyleCnt="0">
        <dgm:presLayoutVars>
          <dgm:hierBranch val="init"/>
        </dgm:presLayoutVars>
      </dgm:prSet>
      <dgm:spPr/>
    </dgm:pt>
    <dgm:pt modelId="{F37F176D-0CA8-461F-BA5C-016F9F884B1C}" type="pres">
      <dgm:prSet presAssocID="{CB2EA41E-5148-40DC-AC3A-1644F3EB1507}" presName="rootComposite" presStyleCnt="0"/>
      <dgm:spPr/>
    </dgm:pt>
    <dgm:pt modelId="{E09DF350-3DE0-482F-B202-5DB087865036}" type="pres">
      <dgm:prSet presAssocID="{CB2EA41E-5148-40DC-AC3A-1644F3EB150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5B6A0C-DEEB-4182-939E-8B666576C487}" type="pres">
      <dgm:prSet presAssocID="{CB2EA41E-5148-40DC-AC3A-1644F3EB1507}" presName="rootConnector" presStyleLbl="node2" presStyleIdx="1" presStyleCnt="3"/>
      <dgm:spPr/>
      <dgm:t>
        <a:bodyPr/>
        <a:lstStyle/>
        <a:p>
          <a:endParaRPr lang="ru-RU"/>
        </a:p>
      </dgm:t>
    </dgm:pt>
    <dgm:pt modelId="{E79F8BDE-8690-43F5-9292-810363835963}" type="pres">
      <dgm:prSet presAssocID="{CB2EA41E-5148-40DC-AC3A-1644F3EB1507}" presName="hierChild4" presStyleCnt="0"/>
      <dgm:spPr/>
    </dgm:pt>
    <dgm:pt modelId="{AF736217-B934-4604-ADAF-ECBD3C88CA01}" type="pres">
      <dgm:prSet presAssocID="{CB2EA41E-5148-40DC-AC3A-1644F3EB1507}" presName="hierChild5" presStyleCnt="0"/>
      <dgm:spPr/>
    </dgm:pt>
    <dgm:pt modelId="{7B6A8A12-C92A-4A75-923A-C81491E34C38}" type="pres">
      <dgm:prSet presAssocID="{BD5FD104-96BB-4182-AE1E-0BDC823E657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3052437-8C84-4539-BD9D-C5D9A8DA7ABF}" type="pres">
      <dgm:prSet presAssocID="{30625B68-3CEC-4965-9779-711D4112B129}" presName="hierRoot2" presStyleCnt="0">
        <dgm:presLayoutVars>
          <dgm:hierBranch val="init"/>
        </dgm:presLayoutVars>
      </dgm:prSet>
      <dgm:spPr/>
    </dgm:pt>
    <dgm:pt modelId="{146BC2E7-6047-4E9F-BE98-3C63B3D07547}" type="pres">
      <dgm:prSet presAssocID="{30625B68-3CEC-4965-9779-711D4112B129}" presName="rootComposite" presStyleCnt="0"/>
      <dgm:spPr/>
    </dgm:pt>
    <dgm:pt modelId="{5C4FC683-C8A4-4BB1-9E9D-0DB1A1419B25}" type="pres">
      <dgm:prSet presAssocID="{30625B68-3CEC-4965-9779-711D4112B12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C91536-3597-477E-86B5-E43D53C1844D}" type="pres">
      <dgm:prSet presAssocID="{30625B68-3CEC-4965-9779-711D4112B129}" presName="rootConnector" presStyleLbl="node2" presStyleIdx="2" presStyleCnt="3"/>
      <dgm:spPr/>
      <dgm:t>
        <a:bodyPr/>
        <a:lstStyle/>
        <a:p>
          <a:endParaRPr lang="ru-RU"/>
        </a:p>
      </dgm:t>
    </dgm:pt>
    <dgm:pt modelId="{EADE755E-7734-43F1-8549-49A30FE2AD5B}" type="pres">
      <dgm:prSet presAssocID="{30625B68-3CEC-4965-9779-711D4112B129}" presName="hierChild4" presStyleCnt="0"/>
      <dgm:spPr/>
    </dgm:pt>
    <dgm:pt modelId="{ACCCBB85-06CB-4F98-9E3B-3CF8E1DAF0B1}" type="pres">
      <dgm:prSet presAssocID="{30625B68-3CEC-4965-9779-711D4112B129}" presName="hierChild5" presStyleCnt="0"/>
      <dgm:spPr/>
    </dgm:pt>
    <dgm:pt modelId="{96C57721-A831-4047-B3E1-4DC451CF4E5F}" type="pres">
      <dgm:prSet presAssocID="{6A57607E-713F-4B26-A13E-07EFEF912999}" presName="hierChild3" presStyleCnt="0"/>
      <dgm:spPr/>
    </dgm:pt>
  </dgm:ptLst>
  <dgm:cxnLst>
    <dgm:cxn modelId="{A06CDBDC-775E-4E50-8FBE-554328A28C65}" type="presOf" srcId="{BD5FD104-96BB-4182-AE1E-0BDC823E6577}" destId="{7B6A8A12-C92A-4A75-923A-C81491E34C38}" srcOrd="0" destOrd="0" presId="urn:microsoft.com/office/officeart/2005/8/layout/orgChart1"/>
    <dgm:cxn modelId="{9B73E53B-F639-45BC-AA05-42A179075C60}" type="presOf" srcId="{062A15F9-6AA0-421F-8380-7D9BA66F75C6}" destId="{6A0F26BD-D9C8-4F1F-B146-F70D6EE1E5FE}" srcOrd="0" destOrd="0" presId="urn:microsoft.com/office/officeart/2005/8/layout/orgChart1"/>
    <dgm:cxn modelId="{4EFAEC80-79A6-456D-AAA1-EA742322EB2C}" srcId="{3B8ECC08-8782-4B66-AE8A-10505524745D}" destId="{6A57607E-713F-4B26-A13E-07EFEF912999}" srcOrd="0" destOrd="0" parTransId="{D3FEB999-2AC9-4C7F-8DC5-4FB5B3B1BE56}" sibTransId="{B7C7D624-CFCD-4D09-8B1C-1351C41213AF}"/>
    <dgm:cxn modelId="{EE402760-6EF5-47FC-A4D3-37C6C066D54F}" type="presOf" srcId="{30625B68-3CEC-4965-9779-711D4112B129}" destId="{5C4FC683-C8A4-4BB1-9E9D-0DB1A1419B25}" srcOrd="0" destOrd="0" presId="urn:microsoft.com/office/officeart/2005/8/layout/orgChart1"/>
    <dgm:cxn modelId="{0D36D2D6-43BA-4477-AF3E-5D56BC0EF26F}" type="presOf" srcId="{6A57607E-713F-4B26-A13E-07EFEF912999}" destId="{19DCD7F0-90F5-4D27-BA02-BBC2859491DC}" srcOrd="0" destOrd="0" presId="urn:microsoft.com/office/officeart/2005/8/layout/orgChart1"/>
    <dgm:cxn modelId="{689FDAAD-6D25-4BC5-AC4F-C8ABCB8DA2F3}" type="presOf" srcId="{D786B4F3-72AE-4781-B983-B771B6978C05}" destId="{362A1431-F301-41E7-9A17-279BE4557241}" srcOrd="1" destOrd="0" presId="urn:microsoft.com/office/officeart/2005/8/layout/orgChart1"/>
    <dgm:cxn modelId="{0C59A19D-3302-45E5-B72D-B792A2AEAE70}" srcId="{6A57607E-713F-4B26-A13E-07EFEF912999}" destId="{30625B68-3CEC-4965-9779-711D4112B129}" srcOrd="2" destOrd="0" parTransId="{BD5FD104-96BB-4182-AE1E-0BDC823E6577}" sibTransId="{8827BF90-D8F5-4300-8FDE-EE380D4927DB}"/>
    <dgm:cxn modelId="{E8905DEE-B403-4A15-9383-28FD6B6BCA71}" srcId="{6A57607E-713F-4B26-A13E-07EFEF912999}" destId="{CB2EA41E-5148-40DC-AC3A-1644F3EB1507}" srcOrd="1" destOrd="0" parTransId="{062A15F9-6AA0-421F-8380-7D9BA66F75C6}" sibTransId="{2919E6AC-C668-496C-ABAB-8B3A1E7483BE}"/>
    <dgm:cxn modelId="{313FB42B-7CA1-4FAD-8851-6D3B38CDBECB}" type="presOf" srcId="{6A57607E-713F-4B26-A13E-07EFEF912999}" destId="{699FABA6-8041-4D95-9104-A1761B101028}" srcOrd="1" destOrd="0" presId="urn:microsoft.com/office/officeart/2005/8/layout/orgChart1"/>
    <dgm:cxn modelId="{4504C715-0FDE-4A07-ADC4-29B3F380CA4D}" type="presOf" srcId="{80E276F7-4C4B-462F-A95D-105A08BEEE05}" destId="{101410C1-121D-4E87-928A-5AF13AD83715}" srcOrd="0" destOrd="0" presId="urn:microsoft.com/office/officeart/2005/8/layout/orgChart1"/>
    <dgm:cxn modelId="{880EF442-AB0F-413D-85F4-C9B4B8E7DB35}" type="presOf" srcId="{CB2EA41E-5148-40DC-AC3A-1644F3EB1507}" destId="{E09DF350-3DE0-482F-B202-5DB087865036}" srcOrd="0" destOrd="0" presId="urn:microsoft.com/office/officeart/2005/8/layout/orgChart1"/>
    <dgm:cxn modelId="{46D3869B-0A52-4053-9760-52E9F0CAF82F}" type="presOf" srcId="{30625B68-3CEC-4965-9779-711D4112B129}" destId="{A8C91536-3597-477E-86B5-E43D53C1844D}" srcOrd="1" destOrd="0" presId="urn:microsoft.com/office/officeart/2005/8/layout/orgChart1"/>
    <dgm:cxn modelId="{2EECD280-C686-4797-A39A-69342368A1D8}" type="presOf" srcId="{D786B4F3-72AE-4781-B983-B771B6978C05}" destId="{D625B571-DAF3-49DD-948F-99D63992C78C}" srcOrd="0" destOrd="0" presId="urn:microsoft.com/office/officeart/2005/8/layout/orgChart1"/>
    <dgm:cxn modelId="{E2159852-C670-437A-B765-F3293C907718}" type="presOf" srcId="{CB2EA41E-5148-40DC-AC3A-1644F3EB1507}" destId="{E65B6A0C-DEEB-4182-939E-8B666576C487}" srcOrd="1" destOrd="0" presId="urn:microsoft.com/office/officeart/2005/8/layout/orgChart1"/>
    <dgm:cxn modelId="{003E9EB3-51E9-4277-BCA4-FCB12121A58B}" srcId="{6A57607E-713F-4B26-A13E-07EFEF912999}" destId="{D786B4F3-72AE-4781-B983-B771B6978C05}" srcOrd="0" destOrd="0" parTransId="{80E276F7-4C4B-462F-A95D-105A08BEEE05}" sibTransId="{0D5F4066-D6C3-4356-8312-98F3F41E4348}"/>
    <dgm:cxn modelId="{89962014-BC31-4AC6-841F-1842212142DA}" type="presOf" srcId="{3B8ECC08-8782-4B66-AE8A-10505524745D}" destId="{8E3E042A-31E2-4CCA-B605-94B102A7A201}" srcOrd="0" destOrd="0" presId="urn:microsoft.com/office/officeart/2005/8/layout/orgChart1"/>
    <dgm:cxn modelId="{8A06FF3B-E88C-4B31-BC2E-1F59CB6026BE}" type="presParOf" srcId="{8E3E042A-31E2-4CCA-B605-94B102A7A201}" destId="{9E2AD560-3B83-4C43-8CAD-E412228ECFDA}" srcOrd="0" destOrd="0" presId="urn:microsoft.com/office/officeart/2005/8/layout/orgChart1"/>
    <dgm:cxn modelId="{422FBE70-976E-4918-B42C-4D74F4CEAECF}" type="presParOf" srcId="{9E2AD560-3B83-4C43-8CAD-E412228ECFDA}" destId="{BBBBF084-387F-4AA8-8E5C-1FF959A9AB30}" srcOrd="0" destOrd="0" presId="urn:microsoft.com/office/officeart/2005/8/layout/orgChart1"/>
    <dgm:cxn modelId="{FEEF4912-8B8A-4F68-9E67-9FE5815315A1}" type="presParOf" srcId="{BBBBF084-387F-4AA8-8E5C-1FF959A9AB30}" destId="{19DCD7F0-90F5-4D27-BA02-BBC2859491DC}" srcOrd="0" destOrd="0" presId="urn:microsoft.com/office/officeart/2005/8/layout/orgChart1"/>
    <dgm:cxn modelId="{76603346-202B-4415-A989-7AE387DFAC3E}" type="presParOf" srcId="{BBBBF084-387F-4AA8-8E5C-1FF959A9AB30}" destId="{699FABA6-8041-4D95-9104-A1761B101028}" srcOrd="1" destOrd="0" presId="urn:microsoft.com/office/officeart/2005/8/layout/orgChart1"/>
    <dgm:cxn modelId="{006F6390-37DB-490F-B2B4-A23E710ED044}" type="presParOf" srcId="{9E2AD560-3B83-4C43-8CAD-E412228ECFDA}" destId="{720B8182-A2A9-44EA-B146-E3D7872C80BB}" srcOrd="1" destOrd="0" presId="urn:microsoft.com/office/officeart/2005/8/layout/orgChart1"/>
    <dgm:cxn modelId="{0959E534-9012-46F0-BFD8-2A4588DDE3E1}" type="presParOf" srcId="{720B8182-A2A9-44EA-B146-E3D7872C80BB}" destId="{101410C1-121D-4E87-928A-5AF13AD83715}" srcOrd="0" destOrd="0" presId="urn:microsoft.com/office/officeart/2005/8/layout/orgChart1"/>
    <dgm:cxn modelId="{B458D892-862C-441E-91D7-13CC40FFE8CB}" type="presParOf" srcId="{720B8182-A2A9-44EA-B146-E3D7872C80BB}" destId="{7F376BAB-71F8-4293-92CD-3410790738C5}" srcOrd="1" destOrd="0" presId="urn:microsoft.com/office/officeart/2005/8/layout/orgChart1"/>
    <dgm:cxn modelId="{D86D3A9A-FE86-47E7-BF70-C43A0C8A3F3E}" type="presParOf" srcId="{7F376BAB-71F8-4293-92CD-3410790738C5}" destId="{41C89DB3-EDF0-49CD-B7BF-509E4117417B}" srcOrd="0" destOrd="0" presId="urn:microsoft.com/office/officeart/2005/8/layout/orgChart1"/>
    <dgm:cxn modelId="{8BF5AB74-FD88-4358-992D-D4C9DCF3D58B}" type="presParOf" srcId="{41C89DB3-EDF0-49CD-B7BF-509E4117417B}" destId="{D625B571-DAF3-49DD-948F-99D63992C78C}" srcOrd="0" destOrd="0" presId="urn:microsoft.com/office/officeart/2005/8/layout/orgChart1"/>
    <dgm:cxn modelId="{08DC066A-E747-4A34-A293-787769E5A00E}" type="presParOf" srcId="{41C89DB3-EDF0-49CD-B7BF-509E4117417B}" destId="{362A1431-F301-41E7-9A17-279BE4557241}" srcOrd="1" destOrd="0" presId="urn:microsoft.com/office/officeart/2005/8/layout/orgChart1"/>
    <dgm:cxn modelId="{CF0F6211-4034-422D-AC58-A61297356791}" type="presParOf" srcId="{7F376BAB-71F8-4293-92CD-3410790738C5}" destId="{8EBA69F9-E78B-4B30-976C-90C691B8B742}" srcOrd="1" destOrd="0" presId="urn:microsoft.com/office/officeart/2005/8/layout/orgChart1"/>
    <dgm:cxn modelId="{5FDC024C-099C-458D-ABDA-6FD48BD2BC74}" type="presParOf" srcId="{7F376BAB-71F8-4293-92CD-3410790738C5}" destId="{50DF3041-39A1-4660-B343-5DFD504AD580}" srcOrd="2" destOrd="0" presId="urn:microsoft.com/office/officeart/2005/8/layout/orgChart1"/>
    <dgm:cxn modelId="{42BC2B94-98F5-467A-A712-B730ADE2B263}" type="presParOf" srcId="{720B8182-A2A9-44EA-B146-E3D7872C80BB}" destId="{6A0F26BD-D9C8-4F1F-B146-F70D6EE1E5FE}" srcOrd="2" destOrd="0" presId="urn:microsoft.com/office/officeart/2005/8/layout/orgChart1"/>
    <dgm:cxn modelId="{78C42F62-83C8-41A6-A3A0-FE9DAAB62610}" type="presParOf" srcId="{720B8182-A2A9-44EA-B146-E3D7872C80BB}" destId="{E0045392-AA8D-403A-87D5-86AC276FB5DB}" srcOrd="3" destOrd="0" presId="urn:microsoft.com/office/officeart/2005/8/layout/orgChart1"/>
    <dgm:cxn modelId="{9AA49826-98FA-496E-93A8-D858C717EAC2}" type="presParOf" srcId="{E0045392-AA8D-403A-87D5-86AC276FB5DB}" destId="{F37F176D-0CA8-461F-BA5C-016F9F884B1C}" srcOrd="0" destOrd="0" presId="urn:microsoft.com/office/officeart/2005/8/layout/orgChart1"/>
    <dgm:cxn modelId="{DE66D0C5-0DCB-414D-8C1A-BE0CBD44C692}" type="presParOf" srcId="{F37F176D-0CA8-461F-BA5C-016F9F884B1C}" destId="{E09DF350-3DE0-482F-B202-5DB087865036}" srcOrd="0" destOrd="0" presId="urn:microsoft.com/office/officeart/2005/8/layout/orgChart1"/>
    <dgm:cxn modelId="{C4332BFE-D7EE-4476-A03F-9FE0116A6822}" type="presParOf" srcId="{F37F176D-0CA8-461F-BA5C-016F9F884B1C}" destId="{E65B6A0C-DEEB-4182-939E-8B666576C487}" srcOrd="1" destOrd="0" presId="urn:microsoft.com/office/officeart/2005/8/layout/orgChart1"/>
    <dgm:cxn modelId="{61C647D6-56F1-430C-8AB4-0B1D9390DE56}" type="presParOf" srcId="{E0045392-AA8D-403A-87D5-86AC276FB5DB}" destId="{E79F8BDE-8690-43F5-9292-810363835963}" srcOrd="1" destOrd="0" presId="urn:microsoft.com/office/officeart/2005/8/layout/orgChart1"/>
    <dgm:cxn modelId="{1DE1F533-F9C9-4E19-841E-D75327BE4349}" type="presParOf" srcId="{E0045392-AA8D-403A-87D5-86AC276FB5DB}" destId="{AF736217-B934-4604-ADAF-ECBD3C88CA01}" srcOrd="2" destOrd="0" presId="urn:microsoft.com/office/officeart/2005/8/layout/orgChart1"/>
    <dgm:cxn modelId="{7890907F-FA32-44C7-B110-F6AD1994D2F2}" type="presParOf" srcId="{720B8182-A2A9-44EA-B146-E3D7872C80BB}" destId="{7B6A8A12-C92A-4A75-923A-C81491E34C38}" srcOrd="4" destOrd="0" presId="urn:microsoft.com/office/officeart/2005/8/layout/orgChart1"/>
    <dgm:cxn modelId="{00AEAE16-D332-46F3-9D53-3AB15F70AE0E}" type="presParOf" srcId="{720B8182-A2A9-44EA-B146-E3D7872C80BB}" destId="{73052437-8C84-4539-BD9D-C5D9A8DA7ABF}" srcOrd="5" destOrd="0" presId="urn:microsoft.com/office/officeart/2005/8/layout/orgChart1"/>
    <dgm:cxn modelId="{D4BF8DCE-3A2A-4548-92E1-50CBF21C836D}" type="presParOf" srcId="{73052437-8C84-4539-BD9D-C5D9A8DA7ABF}" destId="{146BC2E7-6047-4E9F-BE98-3C63B3D07547}" srcOrd="0" destOrd="0" presId="urn:microsoft.com/office/officeart/2005/8/layout/orgChart1"/>
    <dgm:cxn modelId="{70A09D28-F618-417A-888A-A7C3949274D9}" type="presParOf" srcId="{146BC2E7-6047-4E9F-BE98-3C63B3D07547}" destId="{5C4FC683-C8A4-4BB1-9E9D-0DB1A1419B25}" srcOrd="0" destOrd="0" presId="urn:microsoft.com/office/officeart/2005/8/layout/orgChart1"/>
    <dgm:cxn modelId="{A31FE29A-8C58-4D4C-AADA-3FEF185D74D8}" type="presParOf" srcId="{146BC2E7-6047-4E9F-BE98-3C63B3D07547}" destId="{A8C91536-3597-477E-86B5-E43D53C1844D}" srcOrd="1" destOrd="0" presId="urn:microsoft.com/office/officeart/2005/8/layout/orgChart1"/>
    <dgm:cxn modelId="{F048DDD3-024D-41BF-A3A7-87C3A7ED4CE0}" type="presParOf" srcId="{73052437-8C84-4539-BD9D-C5D9A8DA7ABF}" destId="{EADE755E-7734-43F1-8549-49A30FE2AD5B}" srcOrd="1" destOrd="0" presId="urn:microsoft.com/office/officeart/2005/8/layout/orgChart1"/>
    <dgm:cxn modelId="{FA708850-1B23-49F9-9A6C-DD5D1286D8C2}" type="presParOf" srcId="{73052437-8C84-4539-BD9D-C5D9A8DA7ABF}" destId="{ACCCBB85-06CB-4F98-9E3B-3CF8E1DAF0B1}" srcOrd="2" destOrd="0" presId="urn:microsoft.com/office/officeart/2005/8/layout/orgChart1"/>
    <dgm:cxn modelId="{5E197034-A5FC-4F94-9E24-AE8B298007EF}" type="presParOf" srcId="{9E2AD560-3B83-4C43-8CAD-E412228ECFDA}" destId="{96C57721-A831-4047-B3E1-4DC451CF4E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389A9-FB03-49FE-825D-E0307426449E}" type="doc">
      <dgm:prSet loTypeId="urn:microsoft.com/office/officeart/2005/8/layout/process2" loCatId="process" qsTypeId="urn:microsoft.com/office/officeart/2005/8/quickstyle/simple1" qsCatId="simple" csTypeId="urn:microsoft.com/office/officeart/2005/8/colors/accent5_5" csCatId="accent5" phldr="1"/>
      <dgm:spPr/>
    </dgm:pt>
    <dgm:pt modelId="{D353DB48-B546-41FB-825B-F20338A1BB5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Мастер – класс «Изготовление лэпбука»</a:t>
          </a:r>
          <a:endParaRPr lang="ru-RU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EBE2AE4-20E2-418F-8D6D-F6F8FFA561EA}" type="parTrans" cxnId="{0310877E-3A5A-47D5-8194-3E673A2F77B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965A2BF-390E-47D3-B342-1FBF0471FDC9}" type="sibTrans" cxnId="{0310877E-3A5A-47D5-8194-3E673A2F77B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7BBBB15-3512-4BEB-9BF3-3954B78A30C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Лэпбук, как итог проектной деятельности</a:t>
          </a:r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.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CBB3A13-6A85-488D-9D35-7BA1FE01ED9B}" type="parTrans" cxnId="{93001835-AF47-4115-BB69-E28B8172F8EB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3D76E42-B444-4C19-9008-D5641C9EBF4B}" type="sibTrans" cxnId="{93001835-AF47-4115-BB69-E28B8172F8EB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64ADFAB-8BA0-4354-B6D9-5E8B2AFCF3AA}" type="pres">
      <dgm:prSet presAssocID="{E0F389A9-FB03-49FE-825D-E0307426449E}" presName="linearFlow" presStyleCnt="0">
        <dgm:presLayoutVars>
          <dgm:resizeHandles val="exact"/>
        </dgm:presLayoutVars>
      </dgm:prSet>
      <dgm:spPr/>
    </dgm:pt>
    <dgm:pt modelId="{9E19CEB3-3858-4815-817D-9D23A56AC1F5}" type="pres">
      <dgm:prSet presAssocID="{D353DB48-B546-41FB-825B-F20338A1BB57}" presName="node" presStyleLbl="node1" presStyleIdx="0" presStyleCnt="2" custScaleX="152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08D84-34F4-44C5-8E19-3E2A97FF70C5}" type="pres">
      <dgm:prSet presAssocID="{0965A2BF-390E-47D3-B342-1FBF0471FDC9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A92CDFF-7C1F-46FF-BC4F-9D7A277801AE}" type="pres">
      <dgm:prSet presAssocID="{0965A2BF-390E-47D3-B342-1FBF0471FDC9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FA7F864D-87EF-4428-81F5-71B2A0087648}" type="pres">
      <dgm:prSet presAssocID="{97BBBB15-3512-4BEB-9BF3-3954B78A30C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AA0471-06C9-4DFA-8939-4E9ADE834C23}" type="presOf" srcId="{E0F389A9-FB03-49FE-825D-E0307426449E}" destId="{464ADFAB-8BA0-4354-B6D9-5E8B2AFCF3AA}" srcOrd="0" destOrd="0" presId="urn:microsoft.com/office/officeart/2005/8/layout/process2"/>
    <dgm:cxn modelId="{AE8A8E0C-AE7A-457C-8561-FE10D985E54F}" type="presOf" srcId="{0965A2BF-390E-47D3-B342-1FBF0471FDC9}" destId="{BA92CDFF-7C1F-46FF-BC4F-9D7A277801AE}" srcOrd="1" destOrd="0" presId="urn:microsoft.com/office/officeart/2005/8/layout/process2"/>
    <dgm:cxn modelId="{0310877E-3A5A-47D5-8194-3E673A2F77BE}" srcId="{E0F389A9-FB03-49FE-825D-E0307426449E}" destId="{D353DB48-B546-41FB-825B-F20338A1BB57}" srcOrd="0" destOrd="0" parTransId="{BEBE2AE4-20E2-418F-8D6D-F6F8FFA561EA}" sibTransId="{0965A2BF-390E-47D3-B342-1FBF0471FDC9}"/>
    <dgm:cxn modelId="{93001835-AF47-4115-BB69-E28B8172F8EB}" srcId="{E0F389A9-FB03-49FE-825D-E0307426449E}" destId="{97BBBB15-3512-4BEB-9BF3-3954B78A30C0}" srcOrd="1" destOrd="0" parTransId="{7CBB3A13-6A85-488D-9D35-7BA1FE01ED9B}" sibTransId="{13D76E42-B444-4C19-9008-D5641C9EBF4B}"/>
    <dgm:cxn modelId="{393DEEBD-9C7C-46FB-BE01-7061B795F94D}" type="presOf" srcId="{D353DB48-B546-41FB-825B-F20338A1BB57}" destId="{9E19CEB3-3858-4815-817D-9D23A56AC1F5}" srcOrd="0" destOrd="0" presId="urn:microsoft.com/office/officeart/2005/8/layout/process2"/>
    <dgm:cxn modelId="{A441C642-8380-44D5-9600-4ED134CC1D70}" type="presOf" srcId="{0965A2BF-390E-47D3-B342-1FBF0471FDC9}" destId="{3CD08D84-34F4-44C5-8E19-3E2A97FF70C5}" srcOrd="0" destOrd="0" presId="urn:microsoft.com/office/officeart/2005/8/layout/process2"/>
    <dgm:cxn modelId="{77B6CE93-F0F7-40FB-B33C-FE6E33A551FA}" type="presOf" srcId="{97BBBB15-3512-4BEB-9BF3-3954B78A30C0}" destId="{FA7F864D-87EF-4428-81F5-71B2A0087648}" srcOrd="0" destOrd="0" presId="urn:microsoft.com/office/officeart/2005/8/layout/process2"/>
    <dgm:cxn modelId="{B4A37E59-B432-4653-885A-2DA2C419D144}" type="presParOf" srcId="{464ADFAB-8BA0-4354-B6D9-5E8B2AFCF3AA}" destId="{9E19CEB3-3858-4815-817D-9D23A56AC1F5}" srcOrd="0" destOrd="0" presId="urn:microsoft.com/office/officeart/2005/8/layout/process2"/>
    <dgm:cxn modelId="{E008F9D8-9363-4AC1-9B1F-08A6C9D7EA03}" type="presParOf" srcId="{464ADFAB-8BA0-4354-B6D9-5E8B2AFCF3AA}" destId="{3CD08D84-34F4-44C5-8E19-3E2A97FF70C5}" srcOrd="1" destOrd="0" presId="urn:microsoft.com/office/officeart/2005/8/layout/process2"/>
    <dgm:cxn modelId="{1BEE8940-C100-4DF6-A1DE-494FE5AAD12E}" type="presParOf" srcId="{3CD08D84-34F4-44C5-8E19-3E2A97FF70C5}" destId="{BA92CDFF-7C1F-46FF-BC4F-9D7A277801AE}" srcOrd="0" destOrd="0" presId="urn:microsoft.com/office/officeart/2005/8/layout/process2"/>
    <dgm:cxn modelId="{26ADBFE3-DE0C-41FA-8444-1E74BD4C59B0}" type="presParOf" srcId="{464ADFAB-8BA0-4354-B6D9-5E8B2AFCF3AA}" destId="{FA7F864D-87EF-4428-81F5-71B2A0087648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25253F-E8B3-4B60-BF5D-D8C1581B9309}" type="doc">
      <dgm:prSet loTypeId="urn:microsoft.com/office/officeart/2005/8/layout/orgChart1" loCatId="hierarchy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245DFE8B-8DE1-44DF-B842-9B5BBF548541}">
      <dgm:prSet phldrT="[Текст]" custT="1"/>
      <dgm:spPr/>
      <dgm:t>
        <a:bodyPr/>
        <a:lstStyle/>
        <a:p>
          <a:r>
            <a: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Тема </a:t>
          </a:r>
          <a:r>
            <a:rPr lang="ru-RU" sz="5400" b="1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лэпбука</a:t>
          </a:r>
          <a:endParaRPr lang="ru-RU" sz="54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E2BFCA6-F03B-49EE-B870-9627DF7127B5}" type="parTrans" cxnId="{7FC12D1E-6B52-42E6-BEC7-6B6BABA94D66}">
      <dgm:prSet/>
      <dgm:spPr/>
      <dgm:t>
        <a:bodyPr/>
        <a:lstStyle/>
        <a:p>
          <a:endParaRPr lang="ru-RU"/>
        </a:p>
      </dgm:t>
    </dgm:pt>
    <dgm:pt modelId="{E465A259-D33D-4306-A44C-F574D42399BA}" type="sibTrans" cxnId="{7FC12D1E-6B52-42E6-BEC7-6B6BABA94D66}">
      <dgm:prSet/>
      <dgm:spPr/>
      <dgm:t>
        <a:bodyPr/>
        <a:lstStyle/>
        <a:p>
          <a:endParaRPr lang="ru-RU"/>
        </a:p>
      </dgm:t>
    </dgm:pt>
    <dgm:pt modelId="{51940B9C-89EF-4AD8-AC61-241CC1CC13B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«Хлеб всему голова»</a:t>
          </a:r>
          <a:endParaRPr lang="ru-RU" b="1" dirty="0">
            <a:solidFill>
              <a:schemeClr val="tx1"/>
            </a:solidFill>
          </a:endParaRPr>
        </a:p>
      </dgm:t>
    </dgm:pt>
    <dgm:pt modelId="{28C15BF9-7ED4-4EA3-8B5A-076F1CB41273}" type="parTrans" cxnId="{F7FC39FB-0879-4689-8710-6A3DD44A70FA}">
      <dgm:prSet/>
      <dgm:spPr/>
      <dgm:t>
        <a:bodyPr/>
        <a:lstStyle/>
        <a:p>
          <a:endParaRPr lang="ru-RU"/>
        </a:p>
      </dgm:t>
    </dgm:pt>
    <dgm:pt modelId="{9CE847E9-B137-4E15-950C-6F5621C28D57}" type="sibTrans" cxnId="{F7FC39FB-0879-4689-8710-6A3DD44A70FA}">
      <dgm:prSet/>
      <dgm:spPr/>
      <dgm:t>
        <a:bodyPr/>
        <a:lstStyle/>
        <a:p>
          <a:endParaRPr lang="ru-RU"/>
        </a:p>
      </dgm:t>
    </dgm:pt>
    <dgm:pt modelId="{D185AE04-816B-475B-8517-E5282F3D5886}" type="pres">
      <dgm:prSet presAssocID="{9625253F-E8B3-4B60-BF5D-D8C1581B93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2731DB-C962-45AF-9823-A52F28FEC0D8}" type="pres">
      <dgm:prSet presAssocID="{245DFE8B-8DE1-44DF-B842-9B5BBF548541}" presName="hierRoot1" presStyleCnt="0">
        <dgm:presLayoutVars>
          <dgm:hierBranch val="init"/>
        </dgm:presLayoutVars>
      </dgm:prSet>
      <dgm:spPr/>
    </dgm:pt>
    <dgm:pt modelId="{C5131CD6-2934-4AF5-B0B6-94DD81B17308}" type="pres">
      <dgm:prSet presAssocID="{245DFE8B-8DE1-44DF-B842-9B5BBF548541}" presName="rootComposite1" presStyleCnt="0"/>
      <dgm:spPr/>
    </dgm:pt>
    <dgm:pt modelId="{44807B2B-1770-4BC1-A681-9A0064318A7C}" type="pres">
      <dgm:prSet presAssocID="{245DFE8B-8DE1-44DF-B842-9B5BBF548541}" presName="rootText1" presStyleLbl="node0" presStyleIdx="0" presStyleCnt="1" custScaleX="289304" custScaleY="148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1A314E-7C6E-49BE-9EF0-4CD8F68940A9}" type="pres">
      <dgm:prSet presAssocID="{245DFE8B-8DE1-44DF-B842-9B5BBF5485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B58FDCA-F706-41AD-9FA4-F3142F9CCB89}" type="pres">
      <dgm:prSet presAssocID="{245DFE8B-8DE1-44DF-B842-9B5BBF548541}" presName="hierChild2" presStyleCnt="0"/>
      <dgm:spPr/>
    </dgm:pt>
    <dgm:pt modelId="{4FBA69DD-07F8-4504-9527-87C0FF8B2522}" type="pres">
      <dgm:prSet presAssocID="{28C15BF9-7ED4-4EA3-8B5A-076F1CB41273}" presName="Name37" presStyleLbl="parChTrans1D2" presStyleIdx="0" presStyleCnt="1"/>
      <dgm:spPr/>
      <dgm:t>
        <a:bodyPr/>
        <a:lstStyle/>
        <a:p>
          <a:endParaRPr lang="ru-RU"/>
        </a:p>
      </dgm:t>
    </dgm:pt>
    <dgm:pt modelId="{E4D7F1BB-DFB7-4FD2-8A6B-20A6723A48E1}" type="pres">
      <dgm:prSet presAssocID="{51940B9C-89EF-4AD8-AC61-241CC1CC13B1}" presName="hierRoot2" presStyleCnt="0">
        <dgm:presLayoutVars>
          <dgm:hierBranch val="init"/>
        </dgm:presLayoutVars>
      </dgm:prSet>
      <dgm:spPr/>
    </dgm:pt>
    <dgm:pt modelId="{C0C484A5-3999-47E0-B4A0-3795398866F5}" type="pres">
      <dgm:prSet presAssocID="{51940B9C-89EF-4AD8-AC61-241CC1CC13B1}" presName="rootComposite" presStyleCnt="0"/>
      <dgm:spPr/>
    </dgm:pt>
    <dgm:pt modelId="{D122F645-BBF3-4CE7-8696-F5B567C1D4F1}" type="pres">
      <dgm:prSet presAssocID="{51940B9C-89EF-4AD8-AC61-241CC1CC13B1}" presName="rootText" presStyleLbl="node2" presStyleIdx="0" presStyleCnt="1" custScaleX="265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A64F7D-BD93-47D2-85EE-E311EB84BF74}" type="pres">
      <dgm:prSet presAssocID="{51940B9C-89EF-4AD8-AC61-241CC1CC13B1}" presName="rootConnector" presStyleLbl="node2" presStyleIdx="0" presStyleCnt="1"/>
      <dgm:spPr/>
      <dgm:t>
        <a:bodyPr/>
        <a:lstStyle/>
        <a:p>
          <a:endParaRPr lang="ru-RU"/>
        </a:p>
      </dgm:t>
    </dgm:pt>
    <dgm:pt modelId="{F77A98F3-E0F5-4EB5-BDAD-9C09534881AD}" type="pres">
      <dgm:prSet presAssocID="{51940B9C-89EF-4AD8-AC61-241CC1CC13B1}" presName="hierChild4" presStyleCnt="0"/>
      <dgm:spPr/>
    </dgm:pt>
    <dgm:pt modelId="{E6FC40F4-D7FB-4F48-AE5A-32EA618CE3E9}" type="pres">
      <dgm:prSet presAssocID="{51940B9C-89EF-4AD8-AC61-241CC1CC13B1}" presName="hierChild5" presStyleCnt="0"/>
      <dgm:spPr/>
    </dgm:pt>
    <dgm:pt modelId="{BB29D280-E61F-4D2C-8B6C-8C77D7FC8F6F}" type="pres">
      <dgm:prSet presAssocID="{245DFE8B-8DE1-44DF-B842-9B5BBF548541}" presName="hierChild3" presStyleCnt="0"/>
      <dgm:spPr/>
    </dgm:pt>
  </dgm:ptLst>
  <dgm:cxnLst>
    <dgm:cxn modelId="{99982547-C4FC-4C02-891F-FB8754D53B0B}" type="presOf" srcId="{9625253F-E8B3-4B60-BF5D-D8C1581B9309}" destId="{D185AE04-816B-475B-8517-E5282F3D5886}" srcOrd="0" destOrd="0" presId="urn:microsoft.com/office/officeart/2005/8/layout/orgChart1"/>
    <dgm:cxn modelId="{36E9FF94-7908-482A-980C-5DB90A0F1DA8}" type="presOf" srcId="{51940B9C-89EF-4AD8-AC61-241CC1CC13B1}" destId="{D122F645-BBF3-4CE7-8696-F5B567C1D4F1}" srcOrd="0" destOrd="0" presId="urn:microsoft.com/office/officeart/2005/8/layout/orgChart1"/>
    <dgm:cxn modelId="{D8344A2A-E9E1-4136-B7C4-49E173617728}" type="presOf" srcId="{245DFE8B-8DE1-44DF-B842-9B5BBF548541}" destId="{811A314E-7C6E-49BE-9EF0-4CD8F68940A9}" srcOrd="1" destOrd="0" presId="urn:microsoft.com/office/officeart/2005/8/layout/orgChart1"/>
    <dgm:cxn modelId="{4235BD0C-8B80-48C4-828D-5A6A4B5C9D9A}" type="presOf" srcId="{51940B9C-89EF-4AD8-AC61-241CC1CC13B1}" destId="{8AA64F7D-BD93-47D2-85EE-E311EB84BF74}" srcOrd="1" destOrd="0" presId="urn:microsoft.com/office/officeart/2005/8/layout/orgChart1"/>
    <dgm:cxn modelId="{7FC12D1E-6B52-42E6-BEC7-6B6BABA94D66}" srcId="{9625253F-E8B3-4B60-BF5D-D8C1581B9309}" destId="{245DFE8B-8DE1-44DF-B842-9B5BBF548541}" srcOrd="0" destOrd="0" parTransId="{DE2BFCA6-F03B-49EE-B870-9627DF7127B5}" sibTransId="{E465A259-D33D-4306-A44C-F574D42399BA}"/>
    <dgm:cxn modelId="{540A734B-EB6B-4A32-A4B8-7DC91515BC3E}" type="presOf" srcId="{245DFE8B-8DE1-44DF-B842-9B5BBF548541}" destId="{44807B2B-1770-4BC1-A681-9A0064318A7C}" srcOrd="0" destOrd="0" presId="urn:microsoft.com/office/officeart/2005/8/layout/orgChart1"/>
    <dgm:cxn modelId="{F7FC39FB-0879-4689-8710-6A3DD44A70FA}" srcId="{245DFE8B-8DE1-44DF-B842-9B5BBF548541}" destId="{51940B9C-89EF-4AD8-AC61-241CC1CC13B1}" srcOrd="0" destOrd="0" parTransId="{28C15BF9-7ED4-4EA3-8B5A-076F1CB41273}" sibTransId="{9CE847E9-B137-4E15-950C-6F5621C28D57}"/>
    <dgm:cxn modelId="{C4D8A2D4-6AE4-4AEE-AEC5-6B878430C9C2}" type="presOf" srcId="{28C15BF9-7ED4-4EA3-8B5A-076F1CB41273}" destId="{4FBA69DD-07F8-4504-9527-87C0FF8B2522}" srcOrd="0" destOrd="0" presId="urn:microsoft.com/office/officeart/2005/8/layout/orgChart1"/>
    <dgm:cxn modelId="{278D2509-BF82-43DC-9034-255CF8E8FF10}" type="presParOf" srcId="{D185AE04-816B-475B-8517-E5282F3D5886}" destId="{9F2731DB-C962-45AF-9823-A52F28FEC0D8}" srcOrd="0" destOrd="0" presId="urn:microsoft.com/office/officeart/2005/8/layout/orgChart1"/>
    <dgm:cxn modelId="{0CA9D1E6-1BC0-44F8-9AE7-2381B07A1D8A}" type="presParOf" srcId="{9F2731DB-C962-45AF-9823-A52F28FEC0D8}" destId="{C5131CD6-2934-4AF5-B0B6-94DD81B17308}" srcOrd="0" destOrd="0" presId="urn:microsoft.com/office/officeart/2005/8/layout/orgChart1"/>
    <dgm:cxn modelId="{93DE095F-A5CE-48B7-ACC0-D5BB98E284A6}" type="presParOf" srcId="{C5131CD6-2934-4AF5-B0B6-94DD81B17308}" destId="{44807B2B-1770-4BC1-A681-9A0064318A7C}" srcOrd="0" destOrd="0" presId="urn:microsoft.com/office/officeart/2005/8/layout/orgChart1"/>
    <dgm:cxn modelId="{D2045CE0-6AA6-4675-BAD2-9612B12FDD85}" type="presParOf" srcId="{C5131CD6-2934-4AF5-B0B6-94DD81B17308}" destId="{811A314E-7C6E-49BE-9EF0-4CD8F68940A9}" srcOrd="1" destOrd="0" presId="urn:microsoft.com/office/officeart/2005/8/layout/orgChart1"/>
    <dgm:cxn modelId="{6B7C7F88-7F2E-4B25-BA94-D17FFA6CE6F2}" type="presParOf" srcId="{9F2731DB-C962-45AF-9823-A52F28FEC0D8}" destId="{6B58FDCA-F706-41AD-9FA4-F3142F9CCB89}" srcOrd="1" destOrd="0" presId="urn:microsoft.com/office/officeart/2005/8/layout/orgChart1"/>
    <dgm:cxn modelId="{0B72EC19-D9EE-466A-A0C9-F7489D938596}" type="presParOf" srcId="{6B58FDCA-F706-41AD-9FA4-F3142F9CCB89}" destId="{4FBA69DD-07F8-4504-9527-87C0FF8B2522}" srcOrd="0" destOrd="0" presId="urn:microsoft.com/office/officeart/2005/8/layout/orgChart1"/>
    <dgm:cxn modelId="{DD49FB23-09C9-49D4-85DC-F05442FF1D65}" type="presParOf" srcId="{6B58FDCA-F706-41AD-9FA4-F3142F9CCB89}" destId="{E4D7F1BB-DFB7-4FD2-8A6B-20A6723A48E1}" srcOrd="1" destOrd="0" presId="urn:microsoft.com/office/officeart/2005/8/layout/orgChart1"/>
    <dgm:cxn modelId="{0AB3B0AE-16CE-4A64-B701-0C080E47B96D}" type="presParOf" srcId="{E4D7F1BB-DFB7-4FD2-8A6B-20A6723A48E1}" destId="{C0C484A5-3999-47E0-B4A0-3795398866F5}" srcOrd="0" destOrd="0" presId="urn:microsoft.com/office/officeart/2005/8/layout/orgChart1"/>
    <dgm:cxn modelId="{BDB1B2F7-F552-4D81-A74E-D77B1CFC4A20}" type="presParOf" srcId="{C0C484A5-3999-47E0-B4A0-3795398866F5}" destId="{D122F645-BBF3-4CE7-8696-F5B567C1D4F1}" srcOrd="0" destOrd="0" presId="urn:microsoft.com/office/officeart/2005/8/layout/orgChart1"/>
    <dgm:cxn modelId="{EA524431-D512-4C96-B0E2-8613AF747465}" type="presParOf" srcId="{C0C484A5-3999-47E0-B4A0-3795398866F5}" destId="{8AA64F7D-BD93-47D2-85EE-E311EB84BF74}" srcOrd="1" destOrd="0" presId="urn:microsoft.com/office/officeart/2005/8/layout/orgChart1"/>
    <dgm:cxn modelId="{4EF1CADD-1EF0-4815-BC33-F626ED3C3325}" type="presParOf" srcId="{E4D7F1BB-DFB7-4FD2-8A6B-20A6723A48E1}" destId="{F77A98F3-E0F5-4EB5-BDAD-9C09534881AD}" srcOrd="1" destOrd="0" presId="urn:microsoft.com/office/officeart/2005/8/layout/orgChart1"/>
    <dgm:cxn modelId="{96BD7D7E-FC4D-48B6-91B8-E40C67A14777}" type="presParOf" srcId="{E4D7F1BB-DFB7-4FD2-8A6B-20A6723A48E1}" destId="{E6FC40F4-D7FB-4F48-AE5A-32EA618CE3E9}" srcOrd="2" destOrd="0" presId="urn:microsoft.com/office/officeart/2005/8/layout/orgChart1"/>
    <dgm:cxn modelId="{263EEF56-52F5-4FE3-99EC-C8512D77BF10}" type="presParOf" srcId="{9F2731DB-C962-45AF-9823-A52F28FEC0D8}" destId="{BB29D280-E61F-4D2C-8B6C-8C77D7FC8F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AA506-7B78-4D6E-8542-D55F25A39ED5}">
      <dsp:nvSpPr>
        <dsp:cNvPr id="0" name=""/>
        <dsp:cNvSpPr/>
      </dsp:nvSpPr>
      <dsp:spPr>
        <a:xfrm>
          <a:off x="3764439" y="2264655"/>
          <a:ext cx="2196219" cy="765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640"/>
              </a:lnTo>
              <a:lnTo>
                <a:pt x="2196219" y="399640"/>
              </a:lnTo>
              <a:lnTo>
                <a:pt x="2196219" y="765531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5C43C-76F4-4D5D-AC18-725A30ECD072}">
      <dsp:nvSpPr>
        <dsp:cNvPr id="0" name=""/>
        <dsp:cNvSpPr/>
      </dsp:nvSpPr>
      <dsp:spPr>
        <a:xfrm>
          <a:off x="1744197" y="2264655"/>
          <a:ext cx="2020242" cy="765531"/>
        </a:xfrm>
        <a:custGeom>
          <a:avLst/>
          <a:gdLst/>
          <a:ahLst/>
          <a:cxnLst/>
          <a:rect l="0" t="0" r="0" b="0"/>
          <a:pathLst>
            <a:path>
              <a:moveTo>
                <a:pt x="2020242" y="0"/>
              </a:moveTo>
              <a:lnTo>
                <a:pt x="2020242" y="399640"/>
              </a:lnTo>
              <a:lnTo>
                <a:pt x="0" y="399640"/>
              </a:lnTo>
              <a:lnTo>
                <a:pt x="0" y="765531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F8E59-DCD1-463C-9753-2D5254DE8132}">
      <dsp:nvSpPr>
        <dsp:cNvPr id="0" name=""/>
        <dsp:cNvSpPr/>
      </dsp:nvSpPr>
      <dsp:spPr>
        <a:xfrm>
          <a:off x="400086" y="522316"/>
          <a:ext cx="6728706" cy="1742339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alpha val="8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Зачем нужен лэпбук?</a:t>
          </a:r>
          <a:endParaRPr lang="ru-RU" sz="40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00086" y="522316"/>
        <a:ext cx="6728706" cy="1742339"/>
      </dsp:txXfrm>
    </dsp:sp>
    <dsp:sp modelId="{32F1C7FD-8335-46D7-BA14-0737FFA561D5}">
      <dsp:nvSpPr>
        <dsp:cNvPr id="0" name=""/>
        <dsp:cNvSpPr/>
      </dsp:nvSpPr>
      <dsp:spPr>
        <a:xfrm>
          <a:off x="1857" y="3030187"/>
          <a:ext cx="3484679" cy="1742339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alpha val="7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Он помогает ребенку по своему желанию организовать информацию по изучаемой теме и лучше понять и запомнить материал.</a:t>
          </a:r>
          <a:endParaRPr lang="ru-RU" sz="1800" b="1" kern="1200" dirty="0"/>
        </a:p>
      </dsp:txBody>
      <dsp:txXfrm>
        <a:off x="1857" y="3030187"/>
        <a:ext cx="3484679" cy="1742339"/>
      </dsp:txXfrm>
    </dsp:sp>
    <dsp:sp modelId="{3E063D70-F0C7-4A1E-AC5D-88F1236993F3}">
      <dsp:nvSpPr>
        <dsp:cNvPr id="0" name=""/>
        <dsp:cNvSpPr/>
      </dsp:nvSpPr>
      <dsp:spPr>
        <a:xfrm>
          <a:off x="4218319" y="3030187"/>
          <a:ext cx="3484679" cy="1742339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alpha val="7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Это отличный способ для повторения пройденного. В любое удобное время ребенок просто открывает лэпбук и с радостью повторяет пройденное.</a:t>
          </a:r>
          <a:endParaRPr lang="ru-RU" sz="1800" b="1" kern="1200" dirty="0"/>
        </a:p>
      </dsp:txBody>
      <dsp:txXfrm>
        <a:off x="4218319" y="3030187"/>
        <a:ext cx="3484679" cy="1742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A8A12-C92A-4A75-923A-C81491E34C38}">
      <dsp:nvSpPr>
        <dsp:cNvPr id="0" name=""/>
        <dsp:cNvSpPr/>
      </dsp:nvSpPr>
      <dsp:spPr>
        <a:xfrm>
          <a:off x="4122687" y="2896946"/>
          <a:ext cx="3070131" cy="583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314"/>
              </a:lnTo>
              <a:lnTo>
                <a:pt x="3070131" y="325314"/>
              </a:lnTo>
              <a:lnTo>
                <a:pt x="3070131" y="583939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F26BD-D9C8-4F1F-B146-F70D6EE1E5FE}">
      <dsp:nvSpPr>
        <dsp:cNvPr id="0" name=""/>
        <dsp:cNvSpPr/>
      </dsp:nvSpPr>
      <dsp:spPr>
        <a:xfrm>
          <a:off x="4076967" y="2896946"/>
          <a:ext cx="91440" cy="583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314"/>
              </a:lnTo>
              <a:lnTo>
                <a:pt x="135500" y="325314"/>
              </a:lnTo>
              <a:lnTo>
                <a:pt x="135500" y="583939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410C1-121D-4E87-928A-5AF13AD83715}">
      <dsp:nvSpPr>
        <dsp:cNvPr id="0" name=""/>
        <dsp:cNvSpPr/>
      </dsp:nvSpPr>
      <dsp:spPr>
        <a:xfrm>
          <a:off x="1231550" y="2896946"/>
          <a:ext cx="2891137" cy="564862"/>
        </a:xfrm>
        <a:custGeom>
          <a:avLst/>
          <a:gdLst/>
          <a:ahLst/>
          <a:cxnLst/>
          <a:rect l="0" t="0" r="0" b="0"/>
          <a:pathLst>
            <a:path>
              <a:moveTo>
                <a:pt x="2891137" y="0"/>
              </a:moveTo>
              <a:lnTo>
                <a:pt x="2891137" y="306237"/>
              </a:lnTo>
              <a:lnTo>
                <a:pt x="0" y="306237"/>
              </a:lnTo>
              <a:lnTo>
                <a:pt x="0" y="56486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CD7F0-90F5-4D27-BA02-BBC2859491DC}">
      <dsp:nvSpPr>
        <dsp:cNvPr id="0" name=""/>
        <dsp:cNvSpPr/>
      </dsp:nvSpPr>
      <dsp:spPr>
        <a:xfrm>
          <a:off x="1399643" y="909507"/>
          <a:ext cx="5446088" cy="1987439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alpha val="8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Лэпбук</a:t>
          </a:r>
          <a:endParaRPr lang="ru-RU" sz="72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399643" y="909507"/>
        <a:ext cx="5446088" cy="1987439"/>
      </dsp:txXfrm>
    </dsp:sp>
    <dsp:sp modelId="{D625B571-DAF3-49DD-948F-99D63992C78C}">
      <dsp:nvSpPr>
        <dsp:cNvPr id="0" name=""/>
        <dsp:cNvSpPr/>
      </dsp:nvSpPr>
      <dsp:spPr>
        <a:xfrm>
          <a:off x="0" y="3461809"/>
          <a:ext cx="2463100" cy="1231550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alpha val="7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Одна</a:t>
          </a:r>
          <a:r>
            <a:rPr lang="ru-RU" sz="1900" b="1" kern="1200" baseline="0" dirty="0" smtClean="0"/>
            <a:t> из форм проектной деятельности    </a:t>
          </a:r>
          <a:endParaRPr lang="ru-RU" sz="1900" b="1" kern="1200" dirty="0"/>
        </a:p>
      </dsp:txBody>
      <dsp:txXfrm>
        <a:off x="0" y="3461809"/>
        <a:ext cx="2463100" cy="1231550"/>
      </dsp:txXfrm>
    </dsp:sp>
    <dsp:sp modelId="{E09DF350-3DE0-482F-B202-5DB087865036}">
      <dsp:nvSpPr>
        <dsp:cNvPr id="0" name=""/>
        <dsp:cNvSpPr/>
      </dsp:nvSpPr>
      <dsp:spPr>
        <a:xfrm>
          <a:off x="2980917" y="3480885"/>
          <a:ext cx="2463100" cy="1231550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alpha val="7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dirty="0" smtClean="0"/>
            <a:t>Особая форма организации учебного материала</a:t>
          </a:r>
          <a:endParaRPr lang="ru-RU" sz="1900" b="1" i="0" kern="1200" dirty="0"/>
        </a:p>
      </dsp:txBody>
      <dsp:txXfrm>
        <a:off x="2980917" y="3480885"/>
        <a:ext cx="2463100" cy="1231550"/>
      </dsp:txXfrm>
    </dsp:sp>
    <dsp:sp modelId="{5C4FC683-C8A4-4BB1-9E9D-0DB1A1419B25}">
      <dsp:nvSpPr>
        <dsp:cNvPr id="0" name=""/>
        <dsp:cNvSpPr/>
      </dsp:nvSpPr>
      <dsp:spPr>
        <a:xfrm>
          <a:off x="5961269" y="3480885"/>
          <a:ext cx="2463100" cy="1231550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alpha val="7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Итог проектной деятельности.</a:t>
          </a:r>
          <a:endParaRPr lang="ru-RU" sz="1900" b="1" kern="1200" dirty="0"/>
        </a:p>
      </dsp:txBody>
      <dsp:txXfrm>
        <a:off x="5961269" y="3480885"/>
        <a:ext cx="2463100" cy="1231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9CEB3-3858-4815-817D-9D23A56AC1F5}">
      <dsp:nvSpPr>
        <dsp:cNvPr id="0" name=""/>
        <dsp:cNvSpPr/>
      </dsp:nvSpPr>
      <dsp:spPr>
        <a:xfrm>
          <a:off x="984447" y="676"/>
          <a:ext cx="6096000" cy="221730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chemeClr val="tx1"/>
              </a:solidFill>
            </a:rPr>
            <a:t>Мастер – класс «Изготовление лэпбука»</a:t>
          </a:r>
          <a:endParaRPr lang="ru-RU" sz="37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049390" y="65619"/>
        <a:ext cx="5966114" cy="2087418"/>
      </dsp:txXfrm>
    </dsp:sp>
    <dsp:sp modelId="{3CD08D84-34F4-44C5-8E19-3E2A97FF70C5}">
      <dsp:nvSpPr>
        <dsp:cNvPr id="0" name=""/>
        <dsp:cNvSpPr/>
      </dsp:nvSpPr>
      <dsp:spPr>
        <a:xfrm rot="5400000">
          <a:off x="3616703" y="2273414"/>
          <a:ext cx="831489" cy="9977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3733112" y="2356563"/>
        <a:ext cx="598673" cy="582042"/>
      </dsp:txXfrm>
    </dsp:sp>
    <dsp:sp modelId="{FA7F864D-87EF-4428-81F5-71B2A0087648}">
      <dsp:nvSpPr>
        <dsp:cNvPr id="0" name=""/>
        <dsp:cNvSpPr/>
      </dsp:nvSpPr>
      <dsp:spPr>
        <a:xfrm>
          <a:off x="2036873" y="3326634"/>
          <a:ext cx="3991148" cy="221730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chemeClr val="tx1"/>
              </a:solidFill>
            </a:rPr>
            <a:t>Лэпбук, как итог проектной деятельности</a:t>
          </a:r>
          <a:r>
            <a:rPr lang="ru-RU" sz="3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.</a:t>
          </a:r>
          <a:endParaRPr lang="ru-RU" sz="3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101816" y="3391577"/>
        <a:ext cx="3861262" cy="20874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A69DD-07F8-4504-9527-87C0FF8B2522}">
      <dsp:nvSpPr>
        <dsp:cNvPr id="0" name=""/>
        <dsp:cNvSpPr/>
      </dsp:nvSpPr>
      <dsp:spPr>
        <a:xfrm>
          <a:off x="4346768" y="2823756"/>
          <a:ext cx="91440" cy="637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318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07B2B-1770-4BC1-A681-9A0064318A7C}">
      <dsp:nvSpPr>
        <dsp:cNvPr id="0" name=""/>
        <dsp:cNvSpPr/>
      </dsp:nvSpPr>
      <dsp:spPr>
        <a:xfrm>
          <a:off x="2518" y="566117"/>
          <a:ext cx="8779939" cy="2257639"/>
        </a:xfrm>
        <a:prstGeom prst="rect">
          <a:avLst/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Тема </a:t>
          </a:r>
          <a:r>
            <a:rPr lang="ru-RU" sz="5400" b="1" kern="1200" cap="none" spc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лэпбука</a:t>
          </a:r>
          <a:endParaRPr lang="ru-RU" sz="54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518" y="566117"/>
        <a:ext cx="8779939" cy="2257639"/>
      </dsp:txXfrm>
    </dsp:sp>
    <dsp:sp modelId="{D122F645-BBF3-4CE7-8696-F5B567C1D4F1}">
      <dsp:nvSpPr>
        <dsp:cNvPr id="0" name=""/>
        <dsp:cNvSpPr/>
      </dsp:nvSpPr>
      <dsp:spPr>
        <a:xfrm>
          <a:off x="360038" y="3461074"/>
          <a:ext cx="8064898" cy="1517424"/>
        </a:xfrm>
        <a:prstGeom prst="rect">
          <a:avLst/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solidFill>
                <a:schemeClr val="tx1"/>
              </a:solidFill>
            </a:rPr>
            <a:t>«Хлеб всему голова»</a:t>
          </a:r>
          <a:endParaRPr lang="ru-RU" sz="6000" b="1" kern="1200" dirty="0">
            <a:solidFill>
              <a:schemeClr val="tx1"/>
            </a:solidFill>
          </a:endParaRPr>
        </a:p>
      </dsp:txBody>
      <dsp:txXfrm>
        <a:off x="360038" y="3461074"/>
        <a:ext cx="8064898" cy="1517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800" y="836713"/>
            <a:ext cx="7990656" cy="1584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Лэпбук 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0898" name="AutoShape 2" descr="https://lh3.googleusercontent.com/-888dsZMB4bg/Vfb6Ng6TNyI/AAAAAAAAClQ/9YmIsaZx7hA/s640-Ic42/DSCN422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0899" name="Picture 3" descr="C:\Users\Мирина\Desktop\DSCN4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49012"/>
            <a:ext cx="2481740" cy="33089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0900" name="Picture 4" descr="C:\Users\Мирина\Desktop\DSCN42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2468556" cy="32914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0902" name="AutoShape 6" descr="https://lh3.googleusercontent.com/-DBBh5e10QRU/VhZmX9_9TqI/AAAAAAAADZE/I1GkphSDicg/s400/IMG_20151008_06213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0903" name="Picture 7" descr="C:\Users\Мирина\Desktop\IMG_20151008_0621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0262" y="1124744"/>
            <a:ext cx="2463738" cy="32849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0904" name="Picture 8" descr="C:\Users\Мирина\Desktop\IMG_20151008_0624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521968"/>
            <a:ext cx="2502024" cy="33360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052513"/>
            <a:ext cx="8686800" cy="50276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Лэпбук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сравнительно новое средство обучения, которое соответствует новым требованиям и целям обучения и воспитания </a:t>
            </a:r>
            <a:r>
              <a:rPr lang="ru-RU" sz="4400" b="1" dirty="0" smtClean="0">
                <a:solidFill>
                  <a:schemeClr val="tx1"/>
                </a:solidFill>
              </a:rPr>
              <a:t>в условиях реализации ФГОС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1" y="1628775"/>
            <a:ext cx="8064896" cy="4032250"/>
          </a:xfrm>
        </p:spPr>
        <p:txBody>
          <a:bodyPr>
            <a:normAutofit/>
          </a:bodyPr>
          <a:lstStyle/>
          <a:p>
            <a:pPr algn="ctr"/>
            <a:r>
              <a:rPr lang="ru-RU" sz="1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1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1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 представляет собой папку или другую прочную картонную основу, на которую наклеены маленькие книжки (миникнижки — простые и фигурные, в виде кармашков, гармошек и т.д.),  в которых организован и записан изучаемый материал. </a:t>
            </a:r>
            <a:endParaRPr lang="ru-RU" sz="2700" b="1" cap="none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800" y="836613"/>
            <a:ext cx="8458200" cy="5762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же такое лэпбук?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ирина\Desktop\DSCN4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08173" cy="34561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Users\Мирина\Desktop\DSCN42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320988"/>
            <a:ext cx="4716016" cy="35370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052513"/>
            <a:ext cx="8458200" cy="3313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827584" y="548680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1F8E59-DCD1-463C-9753-2D5254DE8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95C43C-76F4-4D5D-AC18-725A30ECD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F1C7FD-8335-46D7-BA14-0737FFA56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8AA506-7B78-4D6E-8542-D55F25A39E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063D70-F0C7-4A1E-AC5D-88F123699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332656"/>
          <a:ext cx="842493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DCD7F0-90F5-4D27-BA02-BBC285949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1410C1-121D-4E87-928A-5AF13AD83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25B571-DAF3-49DD-948F-99D63992C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0F26BD-D9C8-4F1F-B146-F70D6EE1E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9DF350-3DE0-482F-B202-5DB087865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6A8A12-C92A-4A75-923A-C81491E34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4FC683-C8A4-4BB1-9E9D-0DB1A1419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548680"/>
          <a:ext cx="806489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19CEB3-3858-4815-817D-9D23A56AC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D08D84-34F4-44C5-8E19-3E2A97FF7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7F864D-87EF-4428-81F5-71B2A0087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31953550"/>
              </p:ext>
            </p:extLst>
          </p:nvPr>
        </p:nvGraphicFramePr>
        <p:xfrm>
          <a:off x="251520" y="404664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807B2B-1770-4BC1-A681-9A0064318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44807B2B-1770-4BC1-A681-9A0064318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44807B2B-1770-4BC1-A681-9A0064318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BA69DD-07F8-4504-9527-87C0FF8B2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4FBA69DD-07F8-4504-9527-87C0FF8B2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4FBA69DD-07F8-4504-9527-87C0FF8B2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22F645-BBF3-4CE7-8696-F5B567C1D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D122F645-BBF3-4CE7-8696-F5B567C1D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D122F645-BBF3-4CE7-8696-F5B567C1D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052513"/>
            <a:ext cx="8458200" cy="2089150"/>
          </a:xfrm>
        </p:spPr>
        <p:txBody>
          <a:bodyPr>
            <a:normAutofit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effectLst/>
              </a:rPr>
              <a:t>Приятного выполнения</a:t>
            </a:r>
            <a:br>
              <a:rPr lang="ru-RU" sz="6000" cap="none" dirty="0" smtClean="0">
                <a:solidFill>
                  <a:schemeClr val="tx1"/>
                </a:solidFill>
                <a:effectLst/>
              </a:rPr>
            </a:br>
            <a:r>
              <a:rPr lang="ru-RU" sz="6000" cap="none" dirty="0" smtClean="0">
                <a:solidFill>
                  <a:schemeClr val="tx1"/>
                </a:solidFill>
                <a:effectLst/>
              </a:rPr>
              <a:t>Спасибо за внимание!</a:t>
            </a:r>
            <a:endParaRPr lang="ru-RU" sz="6000" cap="none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</TotalTime>
  <Words>96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  Он представляет собой папку или другую прочную картонную основу, на которую наклеены маленькие книжки (миникнижки — простые и фигурные, в виде кармашков, гармошек и т.д.),  в которых организован и записан изучаемый материал.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Приятного выполнения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Мирина</dc:creator>
  <cp:lastModifiedBy>User</cp:lastModifiedBy>
  <cp:revision>19</cp:revision>
  <dcterms:created xsi:type="dcterms:W3CDTF">2015-10-29T14:04:26Z</dcterms:created>
  <dcterms:modified xsi:type="dcterms:W3CDTF">2015-10-30T10:10:40Z</dcterms:modified>
</cp:coreProperties>
</file>