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854A-527C-4545-9212-762FB7437E3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059-4A81-421F-88EF-285C6B4F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854A-527C-4545-9212-762FB7437E3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059-4A81-421F-88EF-285C6B4F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854A-527C-4545-9212-762FB7437E3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059-4A81-421F-88EF-285C6B4F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854A-527C-4545-9212-762FB7437E3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059-4A81-421F-88EF-285C6B4F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854A-527C-4545-9212-762FB7437E3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059-4A81-421F-88EF-285C6B4F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854A-527C-4545-9212-762FB7437E3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059-4A81-421F-88EF-285C6B4F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854A-527C-4545-9212-762FB7437E3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059-4A81-421F-88EF-285C6B4F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854A-527C-4545-9212-762FB7437E3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059-4A81-421F-88EF-285C6B4F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854A-527C-4545-9212-762FB7437E3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059-4A81-421F-88EF-285C6B4F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854A-527C-4545-9212-762FB7437E3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059-4A81-421F-88EF-285C6B4F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854A-527C-4545-9212-762FB7437E3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04059-4A81-421F-88EF-285C6B4F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A854A-527C-4545-9212-762FB7437E38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4059-4A81-421F-88EF-285C6B4F45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d.ru/" TargetMode="External"/><Relationship Id="rId2" Type="http://schemas.openxmlformats.org/officeDocument/2006/relationships/hyperlink" Target="http://www.sdelanounas.ru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://foto-tur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97152"/>
            <a:ext cx="7772400" cy="93853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Воспитатель МДОУ №124 Луговая Л.И.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484784"/>
            <a:ext cx="60062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Парки и скверы 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города Краснодара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Фото, использованные </a:t>
            </a:r>
            <a:br>
              <a:rPr lang="ru-RU" dirty="0" smtClean="0"/>
            </a:br>
            <a:r>
              <a:rPr lang="ru-RU" dirty="0" smtClean="0"/>
              <a:t>в презентации, размещены на сайтах: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>
            <a:normAutofit/>
          </a:bodyPr>
          <a:lstStyle/>
          <a:p>
            <a:r>
              <a:rPr lang="en-US" sz="2800" dirty="0" smtClean="0">
                <a:hlinkClick r:id="rId2"/>
              </a:rPr>
              <a:t>http:// </a:t>
            </a:r>
            <a:r>
              <a:rPr lang="en-US" sz="2800" dirty="0" smtClean="0">
                <a:hlinkClick r:id="rId3"/>
              </a:rPr>
              <a:t>www.krd.ru</a:t>
            </a:r>
            <a:endParaRPr lang="en-US" sz="2800" dirty="0" smtClean="0"/>
          </a:p>
          <a:p>
            <a:r>
              <a:rPr lang="en-US" sz="2800" dirty="0" smtClean="0">
                <a:hlinkClick r:id="rId2"/>
              </a:rPr>
              <a:t>http://www.sdelanounas.ru</a:t>
            </a: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http://</a:t>
            </a:r>
            <a:r>
              <a:rPr lang="en-US" sz="2800" dirty="0" smtClean="0">
                <a:hlinkClick r:id="rId2"/>
              </a:rPr>
              <a:t>www.</a:t>
            </a:r>
            <a:r>
              <a:rPr lang="en-US" sz="2800" dirty="0" smtClean="0">
                <a:hlinkClick r:id="rId4"/>
              </a:rPr>
              <a:t>foto-tur.ru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962672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84784"/>
            <a:ext cx="2792094" cy="455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парк</a:t>
            </a:r>
            <a:endParaRPr lang="ru-RU" dirty="0"/>
          </a:p>
        </p:txBody>
      </p:sp>
      <p:pic>
        <p:nvPicPr>
          <p:cNvPr id="15362" name="Picture 2" descr="http://static.panoramio.com/photos/large/16917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54814"/>
            <a:ext cx="6264696" cy="46985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04248" y="2276872"/>
            <a:ext cx="18722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Смотровая</a:t>
            </a:r>
          </a:p>
          <a:p>
            <a:pPr algn="r"/>
            <a:r>
              <a:rPr lang="ru-RU" sz="2000" dirty="0" smtClean="0"/>
              <a:t> площадка.</a:t>
            </a:r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В старину здесь располагалась башня защитных сооружений города </a:t>
            </a:r>
            <a:r>
              <a:rPr lang="ru-RU" sz="2000" dirty="0" err="1" smtClean="0"/>
              <a:t>Екате</a:t>
            </a:r>
            <a:r>
              <a:rPr lang="ru-RU" sz="2000" dirty="0" err="1" smtClean="0"/>
              <a:t>р</a:t>
            </a:r>
            <a:r>
              <a:rPr lang="ru-RU" sz="2000" dirty="0" err="1" smtClean="0"/>
              <a:t>инодара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Городской парк</a:t>
            </a:r>
            <a:endParaRPr lang="ru-RU" dirty="0"/>
          </a:p>
        </p:txBody>
      </p:sp>
      <p:pic>
        <p:nvPicPr>
          <p:cNvPr id="1026" name="Picture 2" descr="http://media.agentika.com/user/87917ca7-89dd-44af-8744-dee2c700fcb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6255926" cy="41848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04248" y="2276872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Вид со смотровой</a:t>
            </a:r>
          </a:p>
          <a:p>
            <a:pPr algn="r"/>
            <a:r>
              <a:rPr lang="ru-RU" sz="2000" dirty="0" smtClean="0"/>
              <a:t> площадки.</a:t>
            </a:r>
          </a:p>
          <a:p>
            <a:pPr algn="r"/>
            <a:endParaRPr lang="ru-RU" sz="2000" dirty="0"/>
          </a:p>
          <a:p>
            <a:pPr algn="r"/>
            <a:r>
              <a:rPr lang="ru-RU" sz="2000" dirty="0" smtClean="0"/>
              <a:t>Парк основан в  </a:t>
            </a:r>
            <a:r>
              <a:rPr lang="ru-RU" sz="2000" dirty="0"/>
              <a:t>1846 году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Солнечный остров</a:t>
            </a:r>
            <a:endParaRPr lang="ru-RU" dirty="0"/>
          </a:p>
        </p:txBody>
      </p:sp>
      <p:pic>
        <p:nvPicPr>
          <p:cNvPr id="16386" name="Picture 2" descr="http://hotels-in-krasnodar.ru/wp-content/gallery/223/vkhod_foto-venividi-ru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6323046" cy="42127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04248" y="2348880"/>
            <a:ext cx="215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Вход в крупнейший </a:t>
            </a:r>
          </a:p>
          <a:p>
            <a:pPr algn="r"/>
            <a:r>
              <a:rPr lang="ru-RU" dirty="0" smtClean="0"/>
              <a:t>на Юге России </a:t>
            </a:r>
          </a:p>
          <a:p>
            <a:pPr algn="r"/>
            <a:r>
              <a:rPr lang="ru-RU" dirty="0" smtClean="0"/>
              <a:t>Сафари-Парк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Солнечный остров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092280" y="1844824"/>
            <a:ext cx="1333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Сад камней</a:t>
            </a:r>
            <a:endParaRPr lang="ru-RU" dirty="0"/>
          </a:p>
        </p:txBody>
      </p:sp>
      <p:pic>
        <p:nvPicPr>
          <p:cNvPr id="5" name="Picture 2" descr="http://photoshop-editor.ru/upload/pages/14/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691172"/>
            <a:ext cx="6336705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Чистяковская</a:t>
            </a:r>
            <a:r>
              <a:rPr lang="ru-RU" dirty="0" smtClean="0"/>
              <a:t> роща</a:t>
            </a:r>
            <a:endParaRPr lang="ru-RU" dirty="0"/>
          </a:p>
        </p:txBody>
      </p:sp>
      <p:pic>
        <p:nvPicPr>
          <p:cNvPr id="17412" name="Picture 4" descr="http://remontkompjuterov.ru/upload/pages/14/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6323046" cy="42127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04248" y="2348880"/>
            <a:ext cx="1869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Парк в северной </a:t>
            </a:r>
          </a:p>
          <a:p>
            <a:pPr algn="r"/>
            <a:r>
              <a:rPr lang="ru-RU" dirty="0" smtClean="0"/>
              <a:t>части города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Детский сквер «</a:t>
            </a:r>
            <a:r>
              <a:rPr lang="ru-RU" dirty="0" smtClean="0"/>
              <a:t>Дружба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9458" name="Picture 2" descr="http://static.panoramio.com/photos/large/52313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700808"/>
            <a:ext cx="6489237" cy="48669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20272" y="1700808"/>
            <a:ext cx="16809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Улицы: </a:t>
            </a:r>
          </a:p>
          <a:p>
            <a:pPr algn="r"/>
            <a:r>
              <a:rPr lang="ru-RU" dirty="0" smtClean="0"/>
              <a:t>Мира</a:t>
            </a:r>
          </a:p>
          <a:p>
            <a:pPr algn="r"/>
            <a:r>
              <a:rPr lang="ru-RU" dirty="0" err="1" smtClean="0"/>
              <a:t>Рашпилевская</a:t>
            </a:r>
            <a:r>
              <a:rPr lang="ru-RU" dirty="0" smtClean="0"/>
              <a:t> </a:t>
            </a:r>
          </a:p>
          <a:p>
            <a:pPr algn="r"/>
            <a:r>
              <a:rPr lang="ru-RU" dirty="0" smtClean="0"/>
              <a:t>Орджоникидзе</a:t>
            </a:r>
          </a:p>
          <a:p>
            <a:pPr algn="r"/>
            <a:r>
              <a:rPr lang="ru-RU" dirty="0" smtClean="0"/>
              <a:t>Октябрьская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Сквер им. Г.К. Жукова</a:t>
            </a:r>
            <a:endParaRPr lang="ru-RU" dirty="0"/>
          </a:p>
        </p:txBody>
      </p:sp>
      <p:sp>
        <p:nvSpPr>
          <p:cNvPr id="20482" name="AutoShape 2" descr="https://afisha.yuga.ru/media/20/1f/9482133__76p7o7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afisha.yuga.ru/media/20/1f/9482133__76p7o7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http://static.panoramio.com/photos/large/94821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6618191" cy="44078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20272" y="2132856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Улицы:</a:t>
            </a:r>
          </a:p>
          <a:p>
            <a:pPr algn="r"/>
            <a:r>
              <a:rPr lang="ru-RU" dirty="0" smtClean="0"/>
              <a:t>Красная</a:t>
            </a:r>
          </a:p>
          <a:p>
            <a:pPr algn="r"/>
            <a:r>
              <a:rPr lang="ru-RU" dirty="0" smtClean="0"/>
              <a:t>Гимназическая</a:t>
            </a:r>
          </a:p>
          <a:p>
            <a:pPr algn="r"/>
            <a:r>
              <a:rPr lang="ru-RU" dirty="0" smtClean="0"/>
              <a:t>Красноармейская</a:t>
            </a:r>
          </a:p>
          <a:p>
            <a:pPr algn="r"/>
            <a:r>
              <a:rPr lang="ru-RU" dirty="0" smtClean="0"/>
              <a:t>Ленина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Екатерининский сквер</a:t>
            </a:r>
            <a:endParaRPr lang="ru-RU" dirty="0"/>
          </a:p>
        </p:txBody>
      </p:sp>
      <p:pic>
        <p:nvPicPr>
          <p:cNvPr id="21506" name="Picture 2" descr="http://afisha.yuga.ru/media/d1/59/dvgomgjni3c__b3rcbw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132856"/>
            <a:ext cx="6647284" cy="44287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20272" y="2132856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Улицы:</a:t>
            </a:r>
          </a:p>
          <a:p>
            <a:pPr algn="r"/>
            <a:r>
              <a:rPr lang="ru-RU" dirty="0" smtClean="0"/>
              <a:t>Красная</a:t>
            </a:r>
          </a:p>
          <a:p>
            <a:pPr algn="r"/>
            <a:r>
              <a:rPr lang="ru-RU" dirty="0" smtClean="0"/>
              <a:t>Пушкина</a:t>
            </a:r>
          </a:p>
          <a:p>
            <a:pPr algn="r"/>
            <a:r>
              <a:rPr lang="ru-RU" dirty="0" smtClean="0"/>
              <a:t>Красноармейская</a:t>
            </a:r>
          </a:p>
          <a:p>
            <a:pPr algn="r"/>
            <a:r>
              <a:rPr lang="ru-RU" dirty="0" smtClean="0"/>
              <a:t>Постовая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103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Воспитатель МДОУ №124 Луговая Л.И.</vt:lpstr>
      <vt:lpstr>Городской парк</vt:lpstr>
      <vt:lpstr>Городской парк</vt:lpstr>
      <vt:lpstr>Солнечный остров</vt:lpstr>
      <vt:lpstr>Солнечный остров</vt:lpstr>
      <vt:lpstr>Чистяковская роща</vt:lpstr>
      <vt:lpstr>Детский сквер «Дружба»</vt:lpstr>
      <vt:lpstr>Сквер им. Г.К. Жукова</vt:lpstr>
      <vt:lpstr>Екатерининский сквер</vt:lpstr>
      <vt:lpstr>Фото, использованные  в презентации, размещены на сайтах: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МДОУ №124 Луговая Л.И.</dc:title>
  <dc:creator>user</dc:creator>
  <cp:lastModifiedBy>user</cp:lastModifiedBy>
  <cp:revision>1</cp:revision>
  <dcterms:created xsi:type="dcterms:W3CDTF">2015-11-11T17:48:50Z</dcterms:created>
  <dcterms:modified xsi:type="dcterms:W3CDTF">2015-11-11T18:38:15Z</dcterms:modified>
</cp:coreProperties>
</file>