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25A-BEAA-4A50-8615-1BEBA3BFCB05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696B-A99E-4041-B5A5-C202AF9BC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1721-6B6C-4B77-87C6-A3937DBC2347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C7AA-2E98-44E2-9536-9C38CCBD2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358C-2305-45E1-8347-2C2FEA1AE9AB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F14A-5523-42EC-B8FE-6FA413AA0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0061-3629-47E8-BFAC-E0EA8936BBA8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0A35-AAF6-45C5-9DCC-3FE406721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568B-3CA1-47C2-B4AA-C47DF9CA13D5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F3A-3BD5-42FB-B433-CCD6979DA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39D1-A516-4DAA-8128-2B833DF2ECDB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026D-5399-4AC2-B7F6-4AA56673E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4FAF-1B71-433A-ABEE-CF6FC0599878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1275-37C4-4EE8-9877-3243D91DA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23CC-C3D7-4FB3-9ACE-9D9306893A15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25F4-7EAF-4AAA-993F-B74CBAAA7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24EB-071D-4178-988D-B132EC302C63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5DA9-6DE2-4AD4-AF6C-E8372EC16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2FDD-5EC1-4586-B2BF-ABFD63E9BB23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9606-81AA-432E-9332-6D960D020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2F27-73A6-41BB-943D-80E1B43DAD89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61F3-8488-4976-8713-FC20C7156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07DCC-903A-4B49-9678-D637148FFC5A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BA92EB-CEEA-4561-9371-B7600222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 userDrawn="1"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1"/>
              <a:tileRect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968_11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995_12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4581525"/>
            <a:ext cx="16827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836712"/>
            <a:ext cx="691276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Портрет ребенка младшего дошкольного возраста.</a:t>
            </a:r>
          </a:p>
          <a:p>
            <a:pPr algn="ctr"/>
            <a:endParaRPr lang="ru-RU" sz="6600" b="1" dirty="0" smtClean="0">
              <a:latin typeface="Monotype Corsiva" pitchFamily="66" charset="0"/>
            </a:endParaRPr>
          </a:p>
          <a:p>
            <a:pPr algn="ctr"/>
            <a:r>
              <a:rPr lang="ru-RU" sz="2000" b="1" dirty="0" smtClean="0">
                <a:latin typeface="Monotype Corsiva" pitchFamily="66" charset="0"/>
              </a:rPr>
              <a:t>Психологическая служба </a:t>
            </a:r>
          </a:p>
          <a:p>
            <a:pPr algn="ctr"/>
            <a:r>
              <a:rPr lang="ru-RU" sz="2000" b="1" dirty="0" smtClean="0">
                <a:latin typeface="Monotype Corsiva" pitchFamily="66" charset="0"/>
              </a:rPr>
              <a:t>Детского сада «Солнышко»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6785155" cy="778098"/>
          </a:xfrm>
        </p:spPr>
        <p:txBody>
          <a:bodyPr/>
          <a:lstStyle/>
          <a:p>
            <a:r>
              <a:rPr lang="ru-RU" sz="3200" b="1" dirty="0" smtClean="0"/>
              <a:t>Изменения, с которыми ребенок сталкивается сразу же придя в детский сад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93" y="4343887"/>
            <a:ext cx="7499176" cy="1761059"/>
          </a:xfrm>
        </p:spPr>
        <p:txBody>
          <a:bodyPr/>
          <a:lstStyle/>
          <a:p>
            <a:r>
              <a:rPr lang="ru-RU" sz="2000" dirty="0" smtClean="0"/>
              <a:t>,,,, 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5406" y="1988840"/>
            <a:ext cx="338437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Четкий режим дня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064403"/>
            <a:ext cx="338437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отсутствие родных и близких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681" y="3048246"/>
            <a:ext cx="3369667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постоянное присутствие сверстников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90903" y="1988840"/>
            <a:ext cx="338437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необходимость слушаться и подчиняться незнакомым взрослым</a:t>
            </a:r>
            <a:endParaRPr lang="ru-RU" sz="14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7594" y="4293096"/>
            <a:ext cx="4536504" cy="93132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резко уменьшается количество персонального внимания.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3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7416824" cy="1143000"/>
          </a:xfrm>
        </p:spPr>
        <p:txBody>
          <a:bodyPr/>
          <a:lstStyle/>
          <a:p>
            <a:r>
              <a:rPr lang="ru-RU" sz="2800" b="1" dirty="0"/>
              <a:t>Адаптация -</a:t>
            </a:r>
            <a:r>
              <a:rPr lang="ru-RU" sz="2800" dirty="0"/>
              <a:t> </a:t>
            </a:r>
            <a:r>
              <a:rPr lang="ru-RU" sz="2800" b="1" i="1" dirty="0"/>
              <a:t>это приспособление или привыкание организма к новой обстановке.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Отрицательные эмоции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хныканье, «плач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компанию» до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постоянного приступообразного плача.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страха (малыш боится неизвестной обстановки и встречи с незнакомыми детьми,   боится новых воспитателей, а главное, того, что вы забудете о нем, уйдя из сада на работу.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вспыхивает гнев, который прорывается наружу (ребёнок вырывается, не давая себя раздеть, или даже  бьёт взрослого, собирающегося оставить его).</a:t>
            </a:r>
          </a:p>
        </p:txBody>
      </p:sp>
      <p:pic>
        <p:nvPicPr>
          <p:cNvPr id="1026" name="Picture 2" descr="C:\Users\Психолог-эколог\Desktop\vsad_600_auto_5_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77190"/>
            <a:ext cx="2497460" cy="248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5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сихолог-эколог\Desktop\detskie-stra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04067"/>
            <a:ext cx="3908157" cy="30133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048672" cy="720080"/>
          </a:xfrm>
          <a:ln>
            <a:solidFill>
              <a:srgbClr val="FF0000"/>
            </a:solidFill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Эмоциональный портрет адаптирующегося ребенка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6120680" cy="5001419"/>
          </a:xfrm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снижается социальная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активность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аже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общительные, оптимистичные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становятся напряженными, замкнутыми, беспокойными, малообщительными.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познавательная активность бывает снижена или даже вовсе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фоне стрессовых реакций.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/>
                <a:ea typeface="Verdana"/>
              </a:rPr>
              <a:t>ребёнок может на короткое время "растерять" навыки самообслуживания (умение пользоваться ложкой, носовым платком, горшком и т.д.). </a:t>
            </a:r>
            <a:endParaRPr lang="ru-RU" sz="1600" dirty="0" smtClean="0">
              <a:latin typeface="Times New Roman"/>
              <a:ea typeface="Verdana"/>
            </a:endParaRPr>
          </a:p>
          <a:p>
            <a:r>
              <a:rPr lang="ru-RU" sz="1600" dirty="0" smtClean="0">
                <a:latin typeface="Times New Roman"/>
                <a:ea typeface="Verdana"/>
              </a:rPr>
              <a:t>у </a:t>
            </a:r>
            <a:r>
              <a:rPr lang="ru-RU" sz="1600" dirty="0">
                <a:latin typeface="Times New Roman"/>
                <a:ea typeface="Verdana"/>
              </a:rPr>
              <a:t>некоторых детей словарный запас скудеет или появляются "облегченные" слова и предложения. </a:t>
            </a:r>
            <a:endParaRPr lang="ru-RU" sz="1600" dirty="0" smtClean="0">
              <a:latin typeface="Times New Roman"/>
              <a:ea typeface="Verdana"/>
            </a:endParaRPr>
          </a:p>
          <a:p>
            <a:r>
              <a:rPr lang="ru-RU" sz="1600" dirty="0">
                <a:latin typeface="Times New Roman"/>
                <a:ea typeface="Verdana"/>
              </a:rPr>
              <a:t>в первые дни </a:t>
            </a:r>
            <a:r>
              <a:rPr lang="ru-RU" sz="1600" dirty="0" smtClean="0">
                <a:latin typeface="Times New Roman"/>
                <a:ea typeface="Verdana"/>
              </a:rPr>
              <a:t>ребенок </a:t>
            </a:r>
            <a:r>
              <a:rPr lang="ru-RU" sz="1600" dirty="0">
                <a:latin typeface="Times New Roman"/>
                <a:ea typeface="Verdana"/>
              </a:rPr>
              <a:t>будет засыпать плохо. Дома также может отмечаться беспокойный дневной и ночной сон. </a:t>
            </a:r>
            <a:endParaRPr lang="ru-RU" sz="1600" dirty="0" smtClean="0">
              <a:latin typeface="Times New Roman"/>
              <a:ea typeface="Verdana"/>
            </a:endParaRPr>
          </a:p>
          <a:p>
            <a:r>
              <a:rPr lang="ru-RU" sz="1600" dirty="0">
                <a:latin typeface="Times New Roman"/>
                <a:ea typeface="Verdana"/>
              </a:rPr>
              <a:t>пониженный </a:t>
            </a:r>
            <a:r>
              <a:rPr lang="ru-RU" sz="1600" dirty="0" smtClean="0">
                <a:latin typeface="Times New Roman"/>
                <a:ea typeface="Verdana"/>
              </a:rPr>
              <a:t>аппетит</a:t>
            </a:r>
          </a:p>
          <a:p>
            <a:r>
              <a:rPr lang="ru-RU" sz="1600" dirty="0">
                <a:latin typeface="Times New Roman"/>
                <a:ea typeface="Verdana"/>
              </a:rPr>
              <a:t>бегство в </a:t>
            </a:r>
            <a:r>
              <a:rPr lang="ru-RU" sz="1600" dirty="0" smtClean="0">
                <a:latin typeface="Times New Roman"/>
                <a:ea typeface="Verdana"/>
              </a:rPr>
              <a:t>болезнь (ребёнок </a:t>
            </a:r>
            <a:r>
              <a:rPr lang="ru-RU" sz="1600" dirty="0">
                <a:latin typeface="Times New Roman"/>
                <a:ea typeface="Verdana"/>
              </a:rPr>
              <a:t>слабеет, снижается сопротивляемость организма инфекциям и он может заболеть в первый месяц (а то и раньше) посещения </a:t>
            </a:r>
            <a:r>
              <a:rPr lang="ru-RU" sz="1600" dirty="0" smtClean="0">
                <a:latin typeface="Times New Roman"/>
                <a:ea typeface="Verdana"/>
              </a:rPr>
              <a:t>садика)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Verdana"/>
              </a:rPr>
              <a:t>Детям, чьи родители готовили их к посещению сада заранее, за </a:t>
            </a:r>
            <a:r>
              <a:rPr lang="ru-RU" sz="2800" dirty="0" smtClean="0">
                <a:latin typeface="Times New Roman"/>
                <a:ea typeface="Verdana"/>
              </a:rPr>
              <a:t>несколько </a:t>
            </a:r>
            <a:r>
              <a:rPr lang="ru-RU" sz="2800" dirty="0">
                <a:latin typeface="Times New Roman"/>
                <a:ea typeface="Verdana"/>
              </a:rPr>
              <a:t>месяцев до этого </a:t>
            </a:r>
            <a:r>
              <a:rPr lang="ru-RU" sz="2800" dirty="0" smtClean="0">
                <a:latin typeface="Times New Roman"/>
                <a:ea typeface="Verdana"/>
              </a:rPr>
              <a:t>события</a:t>
            </a:r>
          </a:p>
          <a:p>
            <a:r>
              <a:rPr lang="ru-RU" sz="2800" u="sng" dirty="0" smtClean="0">
                <a:latin typeface="Times New Roman"/>
                <a:ea typeface="Verdana"/>
              </a:rPr>
              <a:t>Детям, </a:t>
            </a:r>
            <a:r>
              <a:rPr lang="ru-RU" sz="2800" u="sng" dirty="0">
                <a:latin typeface="Times New Roman"/>
                <a:ea typeface="Verdana"/>
              </a:rPr>
              <a:t>физически </a:t>
            </a:r>
            <a:r>
              <a:rPr lang="ru-RU" sz="2800" u="sng" dirty="0" smtClean="0">
                <a:latin typeface="Times New Roman"/>
                <a:ea typeface="Verdana"/>
              </a:rPr>
              <a:t>здоровым</a:t>
            </a:r>
          </a:p>
          <a:p>
            <a:r>
              <a:rPr lang="ru-RU" sz="2800" u="sng" dirty="0">
                <a:latin typeface="Times New Roman"/>
                <a:ea typeface="Verdana"/>
              </a:rPr>
              <a:t>Детям, имеющим навыки </a:t>
            </a:r>
            <a:r>
              <a:rPr lang="ru-RU" sz="2800" u="sng" dirty="0" smtClean="0">
                <a:latin typeface="Times New Roman"/>
                <a:ea typeface="Verdana"/>
              </a:rPr>
              <a:t>самостоятельности</a:t>
            </a:r>
            <a:endParaRPr lang="ru-RU" sz="2800" dirty="0" smtClean="0">
              <a:latin typeface="Times New Roman"/>
              <a:ea typeface="Verdana"/>
            </a:endParaRPr>
          </a:p>
          <a:p>
            <a:r>
              <a:rPr lang="ru-RU" sz="2800" u="sng" dirty="0">
                <a:latin typeface="Times New Roman"/>
                <a:ea typeface="Verdana"/>
              </a:rPr>
              <a:t>Детям, чей режим близок к режиму </a:t>
            </a:r>
            <a:r>
              <a:rPr lang="ru-RU" sz="2800" u="sng" dirty="0" smtClean="0">
                <a:latin typeface="Times New Roman"/>
                <a:ea typeface="Verdana"/>
              </a:rPr>
              <a:t>сада</a:t>
            </a:r>
            <a:endParaRPr lang="ru-RU" sz="2800" dirty="0">
              <a:latin typeface="Times New Roman"/>
              <a:ea typeface="Verdana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08520" y="476672"/>
            <a:ext cx="7056784" cy="940966"/>
          </a:xfrm>
        </p:spPr>
        <p:txBody>
          <a:bodyPr/>
          <a:lstStyle/>
          <a:p>
            <a:pPr indent="449580">
              <a:spcAft>
                <a:spcPts val="0"/>
              </a:spcAft>
            </a:pPr>
            <a:r>
              <a:rPr lang="ru-RU" sz="3600" b="1" dirty="0" smtClean="0">
                <a:latin typeface="Verdana"/>
                <a:ea typeface="Verdana"/>
                <a:cs typeface="Times New Roman"/>
              </a:rPr>
              <a:t>Кому адаптироваться легче? </a:t>
            </a:r>
            <a:r>
              <a:rPr lang="ru-RU" sz="3600" dirty="0">
                <a:latin typeface="Verdana"/>
                <a:ea typeface="Verdana"/>
                <a:cs typeface="Times New Roman"/>
              </a:rPr>
              <a:t/>
            </a:r>
            <a:br>
              <a:rPr lang="ru-RU" sz="3600" dirty="0">
                <a:latin typeface="Verdana"/>
                <a:ea typeface="Verdana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4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сихолог-эколог\Desktop\ulybni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69127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6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288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Изменения, с которыми ребенок сталкивается сразу же придя в детский сад </vt:lpstr>
      <vt:lpstr>Адаптация - это приспособление или привыкание организма к новой обстановке.  </vt:lpstr>
      <vt:lpstr>Эмоциональный портрет адаптирующегося ребенка</vt:lpstr>
      <vt:lpstr>Кому адаптироваться легче?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Психолог-эколог</cp:lastModifiedBy>
  <cp:revision>31</cp:revision>
  <dcterms:created xsi:type="dcterms:W3CDTF">2012-09-01T16:40:47Z</dcterms:created>
  <dcterms:modified xsi:type="dcterms:W3CDTF">2015-10-08T05:31:55Z</dcterms:modified>
</cp:coreProperties>
</file>