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57" r:id="rId4"/>
    <p:sldId id="276" r:id="rId5"/>
    <p:sldId id="259" r:id="rId6"/>
    <p:sldId id="279" r:id="rId7"/>
    <p:sldId id="261" r:id="rId8"/>
    <p:sldId id="262" r:id="rId9"/>
    <p:sldId id="264" r:id="rId10"/>
    <p:sldId id="269" r:id="rId11"/>
    <p:sldId id="278" r:id="rId12"/>
    <p:sldId id="270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989" autoAdjust="0"/>
  </p:normalViewPr>
  <p:slideViewPr>
    <p:cSldViewPr>
      <p:cViewPr varScale="1">
        <p:scale>
          <a:sx n="104" d="100"/>
          <a:sy n="104" d="100"/>
        </p:scale>
        <p:origin x="-18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004863"/>
            </a:gs>
            <a:gs pos="30000">
              <a:srgbClr val="005978"/>
            </a:gs>
            <a:gs pos="100000">
              <a:srgbClr val="5E94B1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3D66-705D-4307-A9EC-92541B16C88C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303FD-E452-426F-B52E-23C5F84EF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48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E09A-8AEC-44B4-AC14-A136EB8F02E2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99948-AB66-4287-848D-578FDF722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1FC9-CB21-48AF-B1BA-ADE8D1E87DB6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60C1-7BBC-4367-8553-112547E61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4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B5CF3-1132-4F58-B37F-3529029EDDB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6AD0-B389-439B-B9AA-C471C4EC8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1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004863"/>
            </a:gs>
            <a:gs pos="30000">
              <a:srgbClr val="005978"/>
            </a:gs>
            <a:gs pos="100000">
              <a:srgbClr val="5E94B1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C648-1278-4557-A22E-6F826F574B4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FF60-F31C-4F93-80C5-41EDB4B37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4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DC0A-9E8C-43F0-822C-84D3A20A308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3780-0584-445C-B1CE-200840257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8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255E-905C-4B81-96ED-AAEE2815ADA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F350-7F97-4413-9D76-D9A80B0A1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5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1B81B-B2DC-4D7C-BE4D-73A53B5B1F88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7B536-9E55-4573-AE38-46166C858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ADBA-DF0F-4491-AEE8-D5472C53F09D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FEE18-359F-4895-9951-026BF560D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F6C2-22E6-4FC0-BAC8-356FA3535AB8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526A-00EE-4496-9792-A281FF680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E088E-562E-464D-B7BE-6E76788271B0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AA11-0748-4B1E-95A6-F4E8AF669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2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C84B0-5440-444A-BDE4-CFB733E5174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EBBE7E-6CBF-4790-9FB5-95B42C870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69" r:id="rId2"/>
    <p:sldLayoutId id="2147483776" r:id="rId3"/>
    <p:sldLayoutId id="2147483770" r:id="rId4"/>
    <p:sldLayoutId id="2147483777" r:id="rId5"/>
    <p:sldLayoutId id="2147483771" r:id="rId6"/>
    <p:sldLayoutId id="2147483772" r:id="rId7"/>
    <p:sldLayoutId id="2147483778" r:id="rId8"/>
    <p:sldLayoutId id="2147483779" r:id="rId9"/>
    <p:sldLayoutId id="2147483773" r:id="rId10"/>
    <p:sldLayoutId id="21474837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№25 «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sz="1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1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 (Заголовки)"/>
              <a:cs typeface="Times New Roman" pitchFamily="18" charset="0"/>
            </a:endParaRPr>
          </a:p>
        </p:txBody>
      </p:sp>
      <p:sp>
        <p:nvSpPr>
          <p:cNvPr id="7171" name="Содержимое 3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054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800" b="1" smtClean="0"/>
              <a:t>Повышение профессионального мастерства педагогов по духовно-нравственному воспитанию дошкольников через сетевую форму реализации образовательной программы МБДОУ</a:t>
            </a:r>
          </a:p>
        </p:txBody>
      </p:sp>
      <p:pic>
        <p:nvPicPr>
          <p:cNvPr id="7172" name="Picture 4" descr="D:\Изображения\P10000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3211513"/>
            <a:ext cx="4833938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432048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Магазин «Мир православной книги»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500306"/>
            <a:ext cx="3857652" cy="4073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9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436" y="908720"/>
            <a:ext cx="470452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Формы работы с детьми</a:t>
            </a:r>
            <a:endParaRPr lang="ru-RU" sz="3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68863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досуги,  беседы, игры нравственного и духовно-нравственного содержания;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рукоделие и все виды творческой художественной деятельности детей;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совместных праздников;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просмотр слайд-фильмов, диафильмов, использование аудиозаписей и технических средств;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экскурсии, целевые прогулки;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детская благотворительность;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тематические мероприятия эстетической направленности;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выставок (совместная деятельность детей и родителей);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постановка музыкальных сказок духовно-нравственного содержания.</a:t>
            </a:r>
            <a:endParaRPr lang="ru-RU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0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88640"/>
            <a:ext cx="396044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31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20888"/>
            <a:ext cx="392392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316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193704"/>
            <a:ext cx="393643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F039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032448" cy="268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F300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645024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F311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3971933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smtClean="0">
                <a:solidFill>
                  <a:srgbClr val="002060"/>
                </a:solidFill>
              </a:rPr>
              <a:t>Результаты работы с детьми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357850"/>
          </a:xfrm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 ребёнка понятия   о добродетельном поступке, плохом поступке;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уважительного отношения ребёнка к старшим,  к труду людей, понимание значимости в жизни ребенка родителей;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потребность и готовность проявлять сострадание и помощь;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чувства патриотизма, желания полезным другим людям;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приобщение к опыту православной культуры, знакомство с формами традиционного семейного уклада, понимание своего места в семье и посильное участие в домашних делах;</a:t>
            </a:r>
          </a:p>
          <a:p>
            <a:pPr marL="354013" indent="-354013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принятие ответственности за свои дела и поступки. 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14884"/>
            <a:ext cx="8229600" cy="2434022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Спасибо за ваше внимание!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142984"/>
            <a:ext cx="3024336" cy="4036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-214338"/>
            <a:ext cx="7851648" cy="507209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ФЗ «Об образовании в Российской Федерации №237</a:t>
            </a:r>
            <a:b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Глава 2. Система образования</a:t>
            </a:r>
            <a:b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Статья 15. Сетевая форма реализации программ</a:t>
            </a:r>
            <a:r>
              <a:rPr lang="ru-RU" sz="2800" i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2400" smtClean="0">
                <a:solidFill>
                  <a:schemeClr val="tx1"/>
                </a:solidFill>
                <a:latin typeface="+mn-lt"/>
              </a:rPr>
              <a:t>1.Сетевая форма реализации образовательных программ 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деятельность…а также при необходимости с ресурсом иных организаций. </a:t>
            </a:r>
            <a:endParaRPr lang="ru-RU" sz="24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ln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chemeClr val="bg2"/>
                  </a:solidFill>
                </a:uFill>
                <a:cs typeface="Times New Roman" pitchFamily="18" charset="0"/>
              </a:rPr>
              <a:t>Ц</a:t>
            </a:r>
            <a:r>
              <a:rPr lang="ru-RU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uFill>
                  <a:solidFill>
                    <a:schemeClr val="bg2"/>
                  </a:solidFill>
                </a:uFill>
                <a:cs typeface="Times New Roman" pitchFamily="18" charset="0"/>
              </a:rPr>
              <a:t>ель</a:t>
            </a:r>
            <a:r>
              <a:rPr lang="ru-RU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chemeClr val="bg2"/>
                  </a:solidFill>
                </a:uFill>
                <a:cs typeface="Times New Roman" pitchFamily="18" charset="0"/>
              </a:rPr>
              <a:t>: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 работы педагогов 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повышение профессионального 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мастерства в области духовно-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нравственного воспитания дошкольников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Задачи: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/>
              <a:t>Повысить педагогическую компетентность для организации работы по духовно-нравственному воспитанию дошкольников.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600" dirty="0" smtClean="0"/>
              <a:t>     Скоординировать деятельность педагогического коллектива МБДОУ семей воспитанников социальных учреждений в духовно-нравственном воспитании детей</a:t>
            </a:r>
            <a:r>
              <a:rPr lang="ru-RU" dirty="0" smtClean="0"/>
              <a:t>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Формирование позиции педагогов по духовно-нравственному воспитанию дошкольников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Вишневская В.Н. Программа духовно-патриотического воспитания детей 5 – 7 лет. «Свет Руси»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Маханева М.Д. Нравственно – патриотическое воспитание детей старшего дошкольного возраста.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Алешиной Н.В. Ознакомление дошкольников с окружающей и социальной действительностью.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 Шевченко. Л.Л. Добрый мир.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Шорыгина Т.А.  «Родные сказки».</a:t>
            </a:r>
          </a:p>
        </p:txBody>
      </p:sp>
      <p:pic>
        <p:nvPicPr>
          <p:cNvPr id="4" name="Содержимое 3" descr="IMG_09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4" y="3429000"/>
            <a:ext cx="3643338" cy="303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38" y="857250"/>
          <a:ext cx="7829550" cy="589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918"/>
                <a:gridCol w="5343593"/>
                <a:gridCol w="1791039"/>
              </a:tblGrid>
              <a:tr h="76196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200" b="1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200" b="1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выполнения</a:t>
                      </a:r>
                      <a:endParaRPr lang="ru-RU" sz="2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/>
                </a:tc>
              </a:tr>
              <a:tr h="701003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литературы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теме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– май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</a:tr>
              <a:tr h="701003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информации через СМИ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– май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</a:tr>
              <a:tr h="89910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Встреча с заведующей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православного детского сада «Колокольчик» Щербаковой Т.Л.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</a:tr>
              <a:tr h="701003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Посещение библиотеки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«Отчий край» и музея этой библиотеки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</a:tr>
              <a:tr h="701003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Посещение магазина «Мир православной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книги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</a:tr>
              <a:tr h="42669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Посещение ресурсного центра школы №12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</a:tr>
              <a:tr h="1005787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презентации работ</a:t>
                      </a:r>
                    </a:p>
                    <a:p>
                      <a:pPr lvl="1"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 с родителями воспитанников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Октябрь-апрель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F30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2071678"/>
            <a:ext cx="446449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8092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Встречи с заведующей православного детского сада «Колокольчик» Щербаковой Т.Л.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Мои документы\фото 12-13\DSCF35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4309701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9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69567"/>
            <a:ext cx="4608512" cy="3456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004048" y="4005064"/>
            <a:ext cx="3816424" cy="36004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0" cap="none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в книжном магазине</a:t>
            </a:r>
            <a:endParaRPr lang="ru-RU" sz="2000" b="0" cap="non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0973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404664"/>
            <a:ext cx="4695825" cy="352107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Заголовок 10"/>
          <p:cNvSpPr txBox="1">
            <a:spLocks/>
          </p:cNvSpPr>
          <p:nvPr/>
        </p:nvSpPr>
        <p:spPr>
          <a:xfrm>
            <a:off x="323528" y="2420888"/>
            <a:ext cx="3824808" cy="50405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Ресурсный центр школы №12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 «Отчий край»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96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764704"/>
            <a:ext cx="5436096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96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36912"/>
            <a:ext cx="5052053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9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780928"/>
            <a:ext cx="4908037" cy="368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18058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 библиотеки «Отчий край»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97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908720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549</TotalTime>
  <Words>383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Муниципальное бюджетное дошкольное образовательное учреждение детский сад комбинированного вида №25 «Аленушка» </vt:lpstr>
      <vt:lpstr> ФЗ «Об образовании в Российской Федерации №237 Глава 2. Система образования Статья 15. Сетевая форма реализации программ. 1.Сетевая форма реализации образовательных программ 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деятельность…а также при необходимости с ресурсом иных организаций. </vt:lpstr>
      <vt:lpstr>Презентация PowerPoint</vt:lpstr>
      <vt:lpstr>Формирование позиции педагогов по духовно-нравственному воспитанию дошкольников</vt:lpstr>
      <vt:lpstr>План работы</vt:lpstr>
      <vt:lpstr>Встречи с заведующей православного детского сада «Колокольчик» Щербаковой Т.Л.</vt:lpstr>
      <vt:lpstr>Выставка в книжном магазине</vt:lpstr>
      <vt:lpstr>Библиотека «Отчий край»</vt:lpstr>
      <vt:lpstr>Музей библиотеки «Отчий край»</vt:lpstr>
      <vt:lpstr>Магазин «Мир православной книги»</vt:lpstr>
      <vt:lpstr>Формы работы с детьми</vt:lpstr>
      <vt:lpstr>Презентация PowerPoint</vt:lpstr>
      <vt:lpstr>Результаты работы с детьми</vt:lpstr>
      <vt:lpstr>Спасибо за ваше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работы по самообразованию творческой группы в составе Фурсовой Н.А., Щегловой Е.Г., Сафроновой Е.Г., Сапоговой Е.А., Шевелёвой Н.С.</dc:title>
  <dc:creator>Наталья</dc:creator>
  <cp:lastModifiedBy>Денис</cp:lastModifiedBy>
  <cp:revision>61</cp:revision>
  <dcterms:created xsi:type="dcterms:W3CDTF">2012-05-05T08:58:43Z</dcterms:created>
  <dcterms:modified xsi:type="dcterms:W3CDTF">2015-11-09T12:40:02Z</dcterms:modified>
</cp:coreProperties>
</file>