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1" r:id="rId2"/>
    <p:sldId id="257" r:id="rId3"/>
    <p:sldId id="258" r:id="rId4"/>
    <p:sldId id="259" r:id="rId5"/>
    <p:sldId id="260" r:id="rId6"/>
    <p:sldId id="283" r:id="rId7"/>
    <p:sldId id="262" r:id="rId8"/>
    <p:sldId id="263" r:id="rId9"/>
    <p:sldId id="265" r:id="rId10"/>
    <p:sldId id="285" r:id="rId11"/>
    <p:sldId id="28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50" d="100"/>
          <a:sy n="50" d="100"/>
        </p:scale>
        <p:origin x="-87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087" y="1357298"/>
            <a:ext cx="851263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«Герои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сказок»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Автор: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Рассказова Н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.С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Змей Горыныч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000" y="1355170"/>
            <a:ext cx="5767288" cy="46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8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Сестрица Аленушка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749" y="1360684"/>
            <a:ext cx="5570539" cy="44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0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бота\картинки\флеш\смайлы\2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591440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37862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5102225" y="2362200"/>
            <a:ext cx="4041775" cy="3941763"/>
          </a:xfrm>
        </p:spPr>
        <p:txBody>
          <a:bodyPr/>
          <a:lstStyle/>
          <a:p>
            <a:r>
              <a:rPr lang="ru-RU" dirty="0" smtClean="0"/>
              <a:t>         Елена</a:t>
            </a:r>
          </a:p>
          <a:p>
            <a:r>
              <a:rPr lang="ru-RU" dirty="0" smtClean="0"/>
              <a:t>               Прекрасная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3" y="251422"/>
            <a:ext cx="2946662" cy="6606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904" y="804392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Иван</a:t>
            </a:r>
          </a:p>
          <a:p>
            <a:r>
              <a:rPr lang="ru-RU" sz="4000" dirty="0" smtClean="0"/>
              <a:t>Царевич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286" y="348516"/>
            <a:ext cx="3651906" cy="650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5786" y="123110"/>
            <a:ext cx="5319085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Марья Искусница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98730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394641"/>
            <a:ext cx="76577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Соловей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АЗБОЙНИК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924" y="1129606"/>
            <a:ext cx="5623272" cy="562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450990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Василиса Премудрая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90600"/>
            <a:ext cx="6096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4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45122"/>
            <a:ext cx="5968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Кощей Бессмертный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58" y="915540"/>
            <a:ext cx="72907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latin typeface="Georgia" pitchFamily="18" charset="0"/>
                <a:cs typeface="Times New Roman" pitchFamily="18" charset="0"/>
              </a:rPr>
              <a:t>Крошечка </a:t>
            </a:r>
            <a:r>
              <a:rPr lang="ru-RU" sz="4400" b="1" dirty="0" err="1" smtClean="0">
                <a:latin typeface="Georgia" pitchFamily="18" charset="0"/>
                <a:cs typeface="Times New Roman" pitchFamily="18" charset="0"/>
              </a:rPr>
              <a:t>Хаврошечка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24844"/>
            <a:ext cx="5616624" cy="421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98792"/>
            <a:ext cx="4285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Братец Иванушка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946735"/>
            <a:ext cx="5755839" cy="536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471</TotalTime>
  <Words>33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Autumn</vt:lpstr>
      <vt:lpstr>Слайд 1</vt:lpstr>
      <vt:lpstr>Слайд 2</vt:lpstr>
      <vt:lpstr>Слайд 3</vt:lpstr>
      <vt:lpstr>Слайд 4</vt:lpstr>
      <vt:lpstr>Слайд 5</vt:lpstr>
      <vt:lpstr>Василиса Премудрая</vt:lpstr>
      <vt:lpstr>Слайд 7</vt:lpstr>
      <vt:lpstr>Слайд 8</vt:lpstr>
      <vt:lpstr>Слайд 9</vt:lpstr>
      <vt:lpstr>Змей Горыныч</vt:lpstr>
      <vt:lpstr>Сестрица Аленушка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47</cp:revision>
  <dcterms:created xsi:type="dcterms:W3CDTF">2013-01-31T08:43:05Z</dcterms:created>
  <dcterms:modified xsi:type="dcterms:W3CDTF">2015-11-10T10:55:06Z</dcterms:modified>
</cp:coreProperties>
</file>