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138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7AE0BF-1316-4E44-BE47-756C80D90A4E}" type="datetimeFigureOut">
              <a:rPr lang="ru-RU" smtClean="0"/>
              <a:t>12.11.2015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DEA6E0-9790-4AFD-AF2C-8F13A572B4BA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9" name="Прямоугольник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2" name="Прямоугольник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56" name="Прямоугольник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5" name="Прямоугольник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6" name="Прямоугольник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7" name="Прямоугольник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7AE0BF-1316-4E44-BE47-756C80D90A4E}" type="datetimeFigureOut">
              <a:rPr lang="ru-RU" smtClean="0"/>
              <a:t>12.11.2015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DEA6E0-9790-4AFD-AF2C-8F13A572B4BA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7AE0BF-1316-4E44-BE47-756C80D90A4E}" type="datetimeFigureOut">
              <a:rPr lang="ru-RU" smtClean="0"/>
              <a:t>12.11.2015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DEA6E0-9790-4AFD-AF2C-8F13A572B4BA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7AE0BF-1316-4E44-BE47-756C80D90A4E}" type="datetimeFigureOut">
              <a:rPr lang="ru-RU" smtClean="0"/>
              <a:t>12.11.2015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DEA6E0-9790-4AFD-AF2C-8F13A572B4BA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лилиния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5" name="Полилиния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3" name="Полилиния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7" name="Полилиния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8" name="Полилиния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9" name="Полилиния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0" name="Полилиния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1" name="Полилиния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2" name="Полилиния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3" name="Полилиния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4" name="Полилиния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5" name="Полилиния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6" name="Полилиния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7" name="Полилиния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7AE0BF-1316-4E44-BE47-756C80D90A4E}" type="datetimeFigureOut">
              <a:rPr lang="ru-RU" smtClean="0"/>
              <a:t>12.11.2015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DEA6E0-9790-4AFD-AF2C-8F13A572B4BA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7AE0BF-1316-4E44-BE47-756C80D90A4E}" type="datetimeFigureOut">
              <a:rPr lang="ru-RU" smtClean="0"/>
              <a:t>12.11.2015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DEA6E0-9790-4AFD-AF2C-8F13A572B4BA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7AE0BF-1316-4E44-BE47-756C80D90A4E}" type="datetimeFigureOut">
              <a:rPr lang="ru-RU" smtClean="0"/>
              <a:t>12.11.2015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DEA6E0-9790-4AFD-AF2C-8F13A572B4BA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Прямоугольник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Прямоугольник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Прямоугольник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9" name="Прямоугольник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7AE0BF-1316-4E44-BE47-756C80D90A4E}" type="datetimeFigureOut">
              <a:rPr lang="ru-RU" smtClean="0"/>
              <a:t>12.11.2015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DEA6E0-9790-4AFD-AF2C-8F13A572B4BA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7AE0BF-1316-4E44-BE47-756C80D90A4E}" type="datetimeFigureOut">
              <a:rPr lang="ru-RU" smtClean="0"/>
              <a:t>12.11.2015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DEA6E0-9790-4AFD-AF2C-8F13A572B4BA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7AE0BF-1316-4E44-BE47-756C80D90A4E}" type="datetimeFigureOut">
              <a:rPr lang="ru-RU" smtClean="0"/>
              <a:t>12.11.2015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DEA6E0-9790-4AFD-AF2C-8F13A572B4BA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grpSp>
        <p:nvGrpSpPr>
          <p:cNvPr id="14" name="Группа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Группа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F37AE0BF-1316-4E44-BE47-756C80D90A4E}" type="datetimeFigureOut">
              <a:rPr lang="ru-RU" smtClean="0"/>
              <a:t>12.11.2015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F0DEA6E0-9790-4AFD-AF2C-8F13A572B4BA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F37AE0BF-1316-4E44-BE47-756C80D90A4E}" type="datetimeFigureOut">
              <a:rPr lang="ru-RU" smtClean="0"/>
              <a:t>12.11.2015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F0DEA6E0-9790-4AFD-AF2C-8F13A572B4BA}" type="slidenum">
              <a:rPr lang="ru-RU" smtClean="0"/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 descr="4fb06c7d4b15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857356" y="1285860"/>
            <a:ext cx="5786478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</a:rPr>
              <a:t>Проект</a:t>
            </a:r>
            <a:endParaRPr lang="ru-RU" sz="2800" dirty="0"/>
          </a:p>
          <a:p>
            <a:pPr algn="ctr"/>
            <a:r>
              <a:rPr lang="ru-RU" sz="4000" b="1" dirty="0" smtClean="0">
                <a:solidFill>
                  <a:schemeClr val="bg1"/>
                </a:solidFill>
              </a:rPr>
              <a:t>«Палитра мастерства»</a:t>
            </a:r>
          </a:p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Нетрадиционная техника рисования с солью, с элементами аппликации</a:t>
            </a:r>
            <a:endParaRPr lang="ru-RU" sz="28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643174" y="4786322"/>
            <a:ext cx="585791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400" b="1" dirty="0" smtClean="0">
                <a:solidFill>
                  <a:schemeClr val="bg1"/>
                </a:solidFill>
              </a:rPr>
              <a:t>Автор: Зюлькаева Надежда Александровна</a:t>
            </a:r>
          </a:p>
          <a:p>
            <a:pPr algn="r"/>
            <a:r>
              <a:rPr lang="ru-RU" sz="2400" b="1" dirty="0" smtClean="0">
                <a:solidFill>
                  <a:schemeClr val="bg1"/>
                </a:solidFill>
              </a:rPr>
              <a:t>МБДОУ «Детский сад»№53</a:t>
            </a:r>
          </a:p>
          <a:p>
            <a:pPr algn="r"/>
            <a:r>
              <a:rPr lang="ru-RU" sz="2400" b="1" dirty="0" smtClean="0">
                <a:solidFill>
                  <a:schemeClr val="bg1"/>
                </a:solidFill>
              </a:rPr>
              <a:t>г. Нижнекамск</a:t>
            </a:r>
            <a:endParaRPr lang="ru-RU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Содержимое 3" descr="2058_full.jpg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1714480" y="571480"/>
            <a:ext cx="564360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</a:rPr>
              <a:t>Паспорт проекта</a:t>
            </a:r>
          </a:p>
          <a:p>
            <a:pPr algn="ctr"/>
            <a:r>
              <a:rPr lang="ru-RU" sz="4000" b="1" dirty="0" smtClean="0">
                <a:solidFill>
                  <a:schemeClr val="bg1"/>
                </a:solidFill>
              </a:rPr>
              <a:t>«Палитра мастерства»</a:t>
            </a:r>
            <a:endParaRPr lang="ru-RU" sz="4000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1473" y="2571744"/>
            <a:ext cx="792961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u="sng" dirty="0" smtClean="0">
                <a:solidFill>
                  <a:schemeClr val="bg1"/>
                </a:solidFill>
              </a:rPr>
              <a:t>Вид проекта:</a:t>
            </a:r>
            <a:r>
              <a:rPr lang="ru-RU" sz="2800" b="1" dirty="0" smtClean="0">
                <a:solidFill>
                  <a:schemeClr val="bg1"/>
                </a:solidFill>
              </a:rPr>
              <a:t> творческий</a:t>
            </a:r>
          </a:p>
          <a:p>
            <a:endParaRPr lang="ru-RU" sz="2800" b="1" dirty="0" smtClean="0">
              <a:solidFill>
                <a:schemeClr val="bg1"/>
              </a:solidFill>
            </a:endParaRPr>
          </a:p>
          <a:p>
            <a:r>
              <a:rPr lang="ru-RU" sz="2800" b="1" u="sng" dirty="0" smtClean="0">
                <a:solidFill>
                  <a:schemeClr val="bg1"/>
                </a:solidFill>
              </a:rPr>
              <a:t>Продолжительность проекта:</a:t>
            </a:r>
            <a:r>
              <a:rPr lang="ru-RU" sz="2800" b="1" dirty="0" smtClean="0">
                <a:solidFill>
                  <a:schemeClr val="bg1"/>
                </a:solidFill>
              </a:rPr>
              <a:t> 2 недели</a:t>
            </a:r>
          </a:p>
          <a:p>
            <a:endParaRPr lang="ru-RU" sz="2800" b="1" dirty="0" smtClean="0">
              <a:solidFill>
                <a:schemeClr val="bg1"/>
              </a:solidFill>
            </a:endParaRPr>
          </a:p>
          <a:p>
            <a:pPr algn="just"/>
            <a:r>
              <a:rPr lang="ru-RU" sz="2800" b="1" u="sng" dirty="0" smtClean="0">
                <a:solidFill>
                  <a:schemeClr val="bg1"/>
                </a:solidFill>
              </a:rPr>
              <a:t>Участники проекта: </a:t>
            </a:r>
            <a:r>
              <a:rPr lang="ru-RU" sz="2800" b="1" dirty="0" smtClean="0">
                <a:solidFill>
                  <a:schemeClr val="bg1"/>
                </a:solidFill>
              </a:rPr>
              <a:t>воспитатель, дети средней группы, родители воспитанников</a:t>
            </a:r>
            <a:endParaRPr lang="ru-RU" sz="2800" b="1" u="sng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6" name="Содержимое 5" descr="2058_full.jpg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520" y="-610360"/>
            <a:ext cx="9910444" cy="7432833"/>
          </a:xfrm>
        </p:spPr>
      </p:pic>
      <p:sp>
        <p:nvSpPr>
          <p:cNvPr id="7" name="TextBox 6"/>
          <p:cNvSpPr txBox="1"/>
          <p:nvPr/>
        </p:nvSpPr>
        <p:spPr>
          <a:xfrm>
            <a:off x="657924" y="0"/>
            <a:ext cx="727166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</a:rPr>
              <a:t>Актуальность проекта</a:t>
            </a:r>
            <a:endParaRPr lang="ru-RU" sz="4000" b="1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7158" y="928670"/>
            <a:ext cx="9183394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dirty="0" smtClean="0">
                <a:solidFill>
                  <a:schemeClr val="bg1"/>
                </a:solidFill>
              </a:rPr>
              <a:t>     Родителям все чаще не хватает времени на то, чтобы провести с детьми как можно больше времени, однако, несмотря на это они все же стараются каждую свободную минутку посветить ребенку.</a:t>
            </a:r>
          </a:p>
          <a:p>
            <a:pPr algn="just"/>
            <a:r>
              <a:rPr lang="ru-RU" sz="2400" b="1" dirty="0" smtClean="0">
                <a:solidFill>
                  <a:schemeClr val="bg1"/>
                </a:solidFill>
              </a:rPr>
              <a:t>     Создание поделок своими руками- это занимательное и полезное  занятие для всех возрастов, которое позволяет развивать фантазию, моторику рук, внимание, сделать  что-то хорошее и интересное своими руками.</a:t>
            </a:r>
          </a:p>
          <a:p>
            <a:pPr algn="just"/>
            <a:r>
              <a:rPr lang="ru-RU" sz="2400" b="1" dirty="0">
                <a:solidFill>
                  <a:schemeClr val="bg1"/>
                </a:solidFill>
              </a:rPr>
              <a:t> </a:t>
            </a:r>
            <a:r>
              <a:rPr lang="ru-RU" sz="2400" b="1" dirty="0" smtClean="0">
                <a:solidFill>
                  <a:schemeClr val="bg1"/>
                </a:solidFill>
              </a:rPr>
              <a:t>     Данный проект является прекрасным поводом вовлечь    родителя в процесс развития творческих способностей детей.</a:t>
            </a:r>
          </a:p>
          <a:p>
            <a:pPr algn="just"/>
            <a:r>
              <a:rPr lang="ru-RU" sz="2400" b="1" dirty="0" smtClean="0">
                <a:solidFill>
                  <a:schemeClr val="bg1"/>
                </a:solidFill>
              </a:rPr>
              <a:t>      Работа над проектом имеет большое значение для формирования и развития детско-родительских отношений. Совместно с родителями дети успешно овладевают основами изобразительной грамоты, которая открывает им путь к пожеланию изобразительного искусства и красоты окружающего мира</a:t>
            </a:r>
            <a:endParaRPr lang="ru-RU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1115616" y="548680"/>
            <a:ext cx="72728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</a:rPr>
              <a:t>Цель проекта</a:t>
            </a:r>
            <a:endParaRPr lang="ru-RU" sz="4000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5536" y="1628800"/>
            <a:ext cx="8280920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800" b="1" dirty="0" smtClean="0">
                <a:solidFill>
                  <a:schemeClr val="bg1"/>
                </a:solidFill>
              </a:rPr>
              <a:t>Вовлечение родителей в процесс развития способностей детей.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800" b="1" dirty="0" smtClean="0">
                <a:solidFill>
                  <a:schemeClr val="bg1"/>
                </a:solidFill>
              </a:rPr>
              <a:t>   Способствования творческому взаимодействию детей и родителей через организацию условий для совместной деятельности.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800" b="1" dirty="0">
                <a:solidFill>
                  <a:schemeClr val="bg1"/>
                </a:solidFill>
              </a:rPr>
              <a:t> </a:t>
            </a:r>
            <a:r>
              <a:rPr lang="ru-RU" sz="2800" b="1" dirty="0" smtClean="0">
                <a:solidFill>
                  <a:schemeClr val="bg1"/>
                </a:solidFill>
              </a:rPr>
              <a:t>Активизация творческого потенциала родителей воспитанников, детей и педагогов детского сада.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800" b="1" dirty="0">
                <a:solidFill>
                  <a:schemeClr val="bg1"/>
                </a:solidFill>
              </a:rPr>
              <a:t> </a:t>
            </a:r>
            <a:r>
              <a:rPr lang="ru-RU" sz="2800" b="1" dirty="0" smtClean="0">
                <a:solidFill>
                  <a:schemeClr val="bg1"/>
                </a:solidFill>
              </a:rPr>
              <a:t>Развитие творческих способностей и мелкой моторики рук ребенка</a:t>
            </a:r>
          </a:p>
          <a:p>
            <a:pPr algn="just"/>
            <a:endParaRPr lang="ru-RU" sz="2400" b="1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0105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15416"/>
            <a:ext cx="9144000" cy="727280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TextBox 4"/>
          <p:cNvSpPr txBox="1"/>
          <p:nvPr/>
        </p:nvSpPr>
        <p:spPr>
          <a:xfrm>
            <a:off x="2483768" y="260648"/>
            <a:ext cx="53285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chemeClr val="bg1"/>
                </a:solidFill>
              </a:rPr>
              <a:t>Задачи проекта</a:t>
            </a:r>
            <a:endParaRPr lang="ru-RU" sz="4000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5536" y="1340768"/>
            <a:ext cx="806489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b="1" dirty="0" smtClean="0">
                <a:solidFill>
                  <a:schemeClr val="bg1"/>
                </a:solidFill>
              </a:rPr>
              <a:t> </a:t>
            </a:r>
            <a:r>
              <a:rPr lang="ru-RU" sz="2800" b="1" dirty="0" smtClean="0">
                <a:solidFill>
                  <a:schemeClr val="bg1"/>
                </a:solidFill>
              </a:rPr>
              <a:t>Привлечь родителей к активному участию в воспитательном -образовательном процессе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800" b="1" dirty="0">
                <a:solidFill>
                  <a:schemeClr val="bg1"/>
                </a:solidFill>
              </a:rPr>
              <a:t> </a:t>
            </a:r>
            <a:r>
              <a:rPr lang="ru-RU" sz="2800" b="1" dirty="0" smtClean="0">
                <a:solidFill>
                  <a:schemeClr val="bg1"/>
                </a:solidFill>
              </a:rPr>
              <a:t>Эмоциональное сближение родителей и детей.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800" b="1" dirty="0">
                <a:solidFill>
                  <a:schemeClr val="bg1"/>
                </a:solidFill>
              </a:rPr>
              <a:t> </a:t>
            </a:r>
            <a:r>
              <a:rPr lang="ru-RU" sz="2800" b="1" dirty="0" smtClean="0">
                <a:solidFill>
                  <a:schemeClr val="bg1"/>
                </a:solidFill>
              </a:rPr>
              <a:t>Формирование активного интереса к предстоящей совместной деятельности.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800" b="1" dirty="0">
                <a:solidFill>
                  <a:schemeClr val="bg1"/>
                </a:solidFill>
              </a:rPr>
              <a:t> </a:t>
            </a:r>
            <a:r>
              <a:rPr lang="ru-RU" sz="2800" b="1" dirty="0" smtClean="0">
                <a:solidFill>
                  <a:schemeClr val="bg1"/>
                </a:solidFill>
              </a:rPr>
              <a:t>Осознания родителями своей роли и возможности в создание совместной работы вместе с детьми.</a:t>
            </a:r>
            <a:endParaRPr lang="ru-RU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4585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6" name="TextBox 5"/>
          <p:cNvSpPr txBox="1"/>
          <p:nvPr/>
        </p:nvSpPr>
        <p:spPr>
          <a:xfrm>
            <a:off x="647180" y="620688"/>
            <a:ext cx="788526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</a:rPr>
              <a:t>Педагогические принципы реализации проекта:</a:t>
            </a:r>
          </a:p>
          <a:p>
            <a:pPr algn="just"/>
            <a:endParaRPr lang="ru-RU" sz="2400" b="1" dirty="0">
              <a:solidFill>
                <a:schemeClr val="bg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b="1" dirty="0" smtClean="0">
                <a:solidFill>
                  <a:schemeClr val="bg1"/>
                </a:solidFill>
              </a:rPr>
              <a:t>  </a:t>
            </a:r>
            <a:r>
              <a:rPr lang="ru-RU" sz="2800" b="1" dirty="0" smtClean="0">
                <a:solidFill>
                  <a:schemeClr val="bg1"/>
                </a:solidFill>
              </a:rPr>
              <a:t>сотворчество детей и взрослых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800" b="1" dirty="0">
                <a:solidFill>
                  <a:schemeClr val="bg1"/>
                </a:solidFill>
              </a:rPr>
              <a:t> </a:t>
            </a:r>
            <a:r>
              <a:rPr lang="ru-RU" sz="2800" b="1" dirty="0" smtClean="0">
                <a:solidFill>
                  <a:schemeClr val="bg1"/>
                </a:solidFill>
              </a:rPr>
              <a:t>учет индивидуальных и возрастных особенностей.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800" b="1" dirty="0">
                <a:solidFill>
                  <a:schemeClr val="bg1"/>
                </a:solidFill>
              </a:rPr>
              <a:t> </a:t>
            </a:r>
            <a:r>
              <a:rPr lang="ru-RU" sz="2800" b="1" dirty="0" smtClean="0">
                <a:solidFill>
                  <a:schemeClr val="bg1"/>
                </a:solidFill>
              </a:rPr>
              <a:t>деятельностный  подход</a:t>
            </a:r>
            <a:endParaRPr lang="ru-RU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0380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</p:spPr>
      </p:pic>
      <p:sp>
        <p:nvSpPr>
          <p:cNvPr id="5" name="TextBox 4"/>
          <p:cNvSpPr txBox="1"/>
          <p:nvPr/>
        </p:nvSpPr>
        <p:spPr>
          <a:xfrm>
            <a:off x="252792" y="692696"/>
            <a:ext cx="84236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</a:rPr>
              <a:t>Этапы  реализации проекта:</a:t>
            </a:r>
            <a:endParaRPr lang="ru-RU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2728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етро">
  <a:themeElements>
    <a:clrScheme name="Серая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Метро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133</TotalTime>
  <Words>288</Words>
  <Application>Microsoft Office PowerPoint</Application>
  <PresentationFormat>Экран (4:3)</PresentationFormat>
  <Paragraphs>34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Метро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Krokoz™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9</dc:creator>
  <cp:lastModifiedBy>Юзер</cp:lastModifiedBy>
  <cp:revision>14</cp:revision>
  <dcterms:created xsi:type="dcterms:W3CDTF">2014-11-18T12:23:21Z</dcterms:created>
  <dcterms:modified xsi:type="dcterms:W3CDTF">2015-11-11T21:28:19Z</dcterms:modified>
</cp:coreProperties>
</file>