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C1B5-58E0-4EE9-84E4-4DA843D5BD0E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002E-2DA8-4A3D-A478-602235D9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588" y="105273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ПРОЕКТ</a:t>
            </a:r>
          </a:p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«ОСЕННИЙ ЛЕС»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772" y="332656"/>
            <a:ext cx="714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Служба ранней помощи </a:t>
            </a:r>
            <a:r>
              <a:rPr lang="ru-RU" sz="2400" dirty="0" smtClean="0"/>
              <a:t>ГБОУ </a:t>
            </a:r>
            <a:r>
              <a:rPr lang="ru-RU" sz="2400" dirty="0" smtClean="0"/>
              <a:t>Школа №15 СП ДО №2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877272"/>
            <a:ext cx="478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Учитель-дефектолог: Кучерова О.А.</a:t>
            </a:r>
            <a:endParaRPr lang="ru-RU" sz="2400" dirty="0"/>
          </a:p>
        </p:txBody>
      </p:sp>
      <p:pic>
        <p:nvPicPr>
          <p:cNvPr id="3074" name="Picture 2" descr="http://skachatkartinki.ru/img/picture/Sep/15/97737a1e568636dfece039a743960471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737" y="2780928"/>
            <a:ext cx="4530527" cy="283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ipTalism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89" y="369000"/>
            <a:ext cx="8821622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ipTalism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232" y="369000"/>
            <a:ext cx="8841536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ipTalism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90" y="369000"/>
            <a:ext cx="8821620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888396"/>
            <a:ext cx="33843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70C0"/>
                </a:solidFill>
              </a:rPr>
              <a:t>Октябрь 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Вот на ветке лист кленовый.</a:t>
            </a:r>
            <a:br>
              <a:rPr lang="ru-RU" sz="2000" dirty="0"/>
            </a:br>
            <a:r>
              <a:rPr lang="ru-RU" sz="2000" dirty="0"/>
              <a:t>Нынче он совсем как новый!</a:t>
            </a:r>
            <a:br>
              <a:rPr lang="ru-RU" sz="2000" dirty="0"/>
            </a:br>
            <a:r>
              <a:rPr lang="ru-RU" sz="2000" dirty="0"/>
              <a:t>Весь румяный, золотой.</a:t>
            </a:r>
            <a:br>
              <a:rPr lang="ru-RU" sz="2000" dirty="0"/>
            </a:br>
            <a:r>
              <a:rPr lang="ru-RU" sz="2000" dirty="0"/>
              <a:t>Ты куда, листок? Постой!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/>
              <a:t>(В. Берестов)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56992"/>
            <a:ext cx="3726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Осень</a:t>
            </a:r>
          </a:p>
          <a:p>
            <a:r>
              <a:rPr lang="ru-RU" sz="2000" dirty="0"/>
              <a:t>Кричит ворона в небе: - </a:t>
            </a:r>
            <a:r>
              <a:rPr lang="ru-RU" sz="2000" dirty="0" err="1"/>
              <a:t>Кар-р</a:t>
            </a:r>
            <a:r>
              <a:rPr lang="ru-RU" sz="2000" dirty="0"/>
              <a:t>!</a:t>
            </a:r>
          </a:p>
          <a:p>
            <a:r>
              <a:rPr lang="ru-RU" sz="2000" dirty="0"/>
              <a:t>В лесу </a:t>
            </a:r>
            <a:r>
              <a:rPr lang="ru-RU" sz="2000" dirty="0" err="1"/>
              <a:t>пожар-р</a:t>
            </a:r>
            <a:r>
              <a:rPr lang="ru-RU" sz="2000" dirty="0"/>
              <a:t>, в лесу </a:t>
            </a:r>
            <a:r>
              <a:rPr lang="ru-RU" sz="2000" dirty="0" err="1"/>
              <a:t>пожар-р</a:t>
            </a:r>
            <a:r>
              <a:rPr lang="ru-RU" sz="2000" dirty="0"/>
              <a:t>!</a:t>
            </a:r>
          </a:p>
          <a:p>
            <a:r>
              <a:rPr lang="ru-RU" sz="2000" dirty="0"/>
              <a:t>А было просто очень:</a:t>
            </a:r>
          </a:p>
          <a:p>
            <a:r>
              <a:rPr lang="ru-RU" sz="2000" dirty="0"/>
              <a:t>В нем поселилась осень!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(</a:t>
            </a:r>
            <a:r>
              <a:rPr lang="ru-RU" sz="2000" dirty="0"/>
              <a:t>Е. </a:t>
            </a:r>
            <a:r>
              <a:rPr lang="ru-RU" sz="2000" dirty="0" err="1"/>
              <a:t>Интулов</a:t>
            </a:r>
            <a:r>
              <a:rPr lang="ru-RU" sz="20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442" y="6093296"/>
            <a:ext cx="8315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Все </a:t>
            </a:r>
            <a:r>
              <a:rPr lang="ru-RU" sz="1600" b="1" dirty="0" err="1" smtClean="0"/>
              <a:t>фото-материалы</a:t>
            </a:r>
            <a:r>
              <a:rPr lang="ru-RU" sz="1600" b="1" dirty="0" smtClean="0"/>
              <a:t> размещены с письменного согласия  законных представителей </a:t>
            </a:r>
            <a:r>
              <a:rPr lang="ru-RU" sz="1600" b="1" dirty="0" smtClean="0"/>
              <a:t>детей</a:t>
            </a:r>
          </a:p>
          <a:p>
            <a:pPr algn="ctr"/>
            <a:r>
              <a:rPr lang="ru-RU" sz="1600" b="1" dirty="0" smtClean="0"/>
              <a:t>Октябрь, 2015 г.</a:t>
            </a:r>
            <a:endParaRPr lang="ru-RU" sz="1600" b="1" dirty="0"/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1" y="404664"/>
            <a:ext cx="4501513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63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2015-11-12T16:18:12Z</dcterms:created>
  <dcterms:modified xsi:type="dcterms:W3CDTF">2015-11-12T17:54:45Z</dcterms:modified>
</cp:coreProperties>
</file>