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70" r:id="rId5"/>
    <p:sldId id="259" r:id="rId6"/>
    <p:sldId id="258" r:id="rId7"/>
    <p:sldId id="260" r:id="rId8"/>
    <p:sldId id="278" r:id="rId9"/>
    <p:sldId id="265" r:id="rId10"/>
    <p:sldId id="261" r:id="rId11"/>
    <p:sldId id="262" r:id="rId12"/>
    <p:sldId id="263" r:id="rId13"/>
    <p:sldId id="266" r:id="rId14"/>
    <p:sldId id="267" r:id="rId15"/>
    <p:sldId id="268" r:id="rId16"/>
    <p:sldId id="279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F8F1-0BAA-45DE-A4A3-13954679CFD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A768-57D0-4C6F-9797-C33525DD3EBC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3"/>
            <a:ext cx="8064896" cy="3220588"/>
          </a:xfrm>
        </p:spPr>
        <p:txBody>
          <a:bodyPr/>
          <a:lstStyle/>
          <a:p>
            <a:pPr algn="ctr"/>
            <a:r>
              <a:rPr lang="ru-RU" dirty="0" smtClean="0"/>
              <a:t>Презентация группы «Сказка» </a:t>
            </a:r>
            <a:br>
              <a:rPr lang="ru-RU" dirty="0" smtClean="0"/>
            </a:br>
            <a:r>
              <a:rPr lang="ru-RU" dirty="0" smtClean="0"/>
              <a:t>по военно-патриотическому </a:t>
            </a:r>
            <a:r>
              <a:rPr lang="ru-RU" dirty="0" smtClean="0"/>
              <a:t>воспитанию</a:t>
            </a:r>
            <a:br>
              <a:rPr lang="ru-RU" dirty="0" smtClean="0"/>
            </a:br>
            <a:r>
              <a:rPr lang="ru-RU" sz="1800" dirty="0" smtClean="0"/>
              <a:t>подготовила </a:t>
            </a:r>
            <a:r>
              <a:rPr lang="ru-RU" sz="1800" dirty="0" smtClean="0"/>
              <a:t>воспитатель Рыбак В.А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229200"/>
            <a:ext cx="7117180" cy="1224136"/>
          </a:xfrm>
        </p:spPr>
        <p:txBody>
          <a:bodyPr/>
          <a:lstStyle/>
          <a:p>
            <a:pPr algn="ctr"/>
            <a:r>
              <a:rPr lang="ru-RU" dirty="0" smtClean="0"/>
              <a:t>Март 2015год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4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8726" y="0"/>
            <a:ext cx="5055274" cy="2570358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Ордена и медали – священная слава!</a:t>
            </a:r>
            <a:b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Тех, кто кровь проливал – невозможно забыть!</a:t>
            </a:r>
            <a:b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2570358"/>
            <a:ext cx="7162957" cy="3288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Константин\Pictures\новейшее\DSC_01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0169" y="531822"/>
            <a:ext cx="5140717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C:\Users\Константин\AppData\Local\Microsoft\Windows\Temporary Internet Files\Content.IE5\F00ZRHON\Pobeda.%D0%94%D0%B5%D0%BD%D1%8C+%D0%9F%D0%BE%D0%B1%D0%B5%D0%B4%D1%8B-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705" y="4936899"/>
            <a:ext cx="3204383" cy="182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C:\Users\Константин\Pictures\новейшее\DSC_0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24700" y="3101718"/>
            <a:ext cx="4436330" cy="295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47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892" y="0"/>
            <a:ext cx="3676108" cy="3429000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Мальчишки-девчонки военной страны! </a:t>
            </a:r>
            <a:b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Мы вам до земли 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поклониться должны!</a:t>
            </a: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1" y="4365104"/>
            <a:ext cx="6874923" cy="149369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Константин\Pictures\новейшее\DSC_0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92" y="3429000"/>
            <a:ext cx="5544108" cy="3696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Константин\Pictures\новейшее\DSC_0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" y="-31367"/>
            <a:ext cx="5467536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83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74759" y="-1354032"/>
            <a:ext cx="13990855" cy="78637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Константин\Pictures\новейшее\DSC_0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572000" cy="33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Константин\Pictures\новейшее\DSC_0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420" y="3017913"/>
            <a:ext cx="4576580" cy="38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Константин\AppData\Local\Microsoft\Windows\Temporary Internet Files\Content.IE5\F00ZRHON\%D0%A1%D0%BD%D0%B8%D0%BC%D0%BE%D0%BA%D1%8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91535"/>
            <a:ext cx="4176464" cy="346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Users\Константин\AppData\Local\Microsoft\Windows\Temporary Internet Files\Content.IE5\Z5O934Z5\400052000_bf75c00768_z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160240" cy="303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92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2" y="1"/>
            <a:ext cx="8091063" cy="908720"/>
          </a:xfrm>
        </p:spPr>
        <p:txBody>
          <a:bodyPr/>
          <a:lstStyle/>
          <a:p>
            <a:r>
              <a:rPr lang="ru-RU" dirty="0" smtClean="0"/>
              <a:t>Рассматривание альбомов о героях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онстантин\Pictures\новейшее\DSC_0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12850" y="2413136"/>
            <a:ext cx="5138055" cy="342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Константин\Pictures\новейшее\DSC_0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376" y="2636912"/>
            <a:ext cx="561662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8323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4" y="1"/>
            <a:ext cx="9150004" cy="1124743"/>
          </a:xfrm>
        </p:spPr>
        <p:txBody>
          <a:bodyPr/>
          <a:lstStyle/>
          <a:p>
            <a:r>
              <a:rPr lang="ru-RU" dirty="0" smtClean="0"/>
              <a:t>Рассматривали картины художников о мире и о войне.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Константин\Pictures\новейшее\DSC_0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868144" cy="391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Константин\Pictures\новейшее\DSC_01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364" y="3789039"/>
            <a:ext cx="5436096" cy="307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99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34555" cy="1600199"/>
          </a:xfrm>
        </p:spPr>
        <p:txBody>
          <a:bodyPr/>
          <a:lstStyle/>
          <a:p>
            <a:r>
              <a:rPr lang="ru-RU" b="1" dirty="0"/>
              <a:t>Вечный огонь – символ памяти павшим,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Свет негасимый любви и добра.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Константин\Pictures\новейшее\DSC_0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88" y="1772816"/>
            <a:ext cx="5760132" cy="384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 descr="C:\Users\Константин\Pictures\новейшее\DSC_0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636" y="3152800"/>
            <a:ext cx="3300625" cy="37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12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5797"/>
          </a:xfrm>
        </p:spPr>
        <p:txBody>
          <a:bodyPr/>
          <a:lstStyle/>
          <a:p>
            <a:r>
              <a:rPr lang="ru-RU" dirty="0"/>
              <a:t>Вечный огонь. Александровский сад.</a:t>
            </a:r>
            <a:br>
              <a:rPr lang="ru-RU" dirty="0"/>
            </a:br>
            <a:r>
              <a:rPr lang="ru-RU" dirty="0"/>
              <a:t>Вечная память героям.</a:t>
            </a:r>
            <a:br>
              <a:rPr lang="ru-RU" dirty="0"/>
            </a:br>
            <a:r>
              <a:rPr lang="ru-RU" dirty="0"/>
              <a:t>Кто же он был, неизвестный солдат,</a:t>
            </a:r>
            <a:br>
              <a:rPr lang="ru-RU" dirty="0"/>
            </a:br>
            <a:r>
              <a:rPr lang="ru-RU" dirty="0"/>
              <a:t>Чтимый Великой страною.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2276872"/>
            <a:ext cx="7198453" cy="3581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Константин\Pictures\новейшее\DSC_0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353" y="1959188"/>
            <a:ext cx="7308304" cy="487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20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r>
              <a:rPr lang="ru-RU" sz="2400" dirty="0"/>
              <a:t>Земля - большой и круглый шар, </a:t>
            </a:r>
            <a:br>
              <a:rPr lang="ru-RU" sz="2400" dirty="0"/>
            </a:br>
            <a:r>
              <a:rPr lang="ru-RU" sz="2400" dirty="0"/>
              <a:t>На нем есть город - Краснодар, </a:t>
            </a:r>
            <a:br>
              <a:rPr lang="ru-RU" sz="2400" dirty="0"/>
            </a:br>
            <a:r>
              <a:rPr lang="ru-RU" sz="2400" dirty="0"/>
              <a:t>Где расположена и школа и наш дом, </a:t>
            </a:r>
            <a:br>
              <a:rPr lang="ru-RU" sz="2400" dirty="0"/>
            </a:br>
            <a:r>
              <a:rPr lang="ru-RU" sz="2400" dirty="0"/>
              <a:t>Где с мамой, папой и друзьями мы живем!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Константин\Pictures\новейшее\DSC_0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907">
            <a:off x="4860032" y="3861048"/>
            <a:ext cx="4456050" cy="297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C:\Users\Константин\Pictures\новейшее\DSC_0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700808"/>
            <a:ext cx="5652120" cy="376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36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59"/>
          </a:xfrm>
        </p:spPr>
        <p:txBody>
          <a:bodyPr/>
          <a:lstStyle/>
          <a:p>
            <a:r>
              <a:rPr lang="ru-RU" dirty="0" smtClean="0"/>
              <a:t>Знакомство с любимым детским садом.</a:t>
            </a:r>
            <a:br>
              <a:rPr lang="ru-RU" dirty="0" smtClean="0"/>
            </a:br>
            <a:r>
              <a:rPr lang="ru-RU" dirty="0" smtClean="0"/>
              <a:t>Экскурсия по кабинетам детского сада. Логопедический кабинет.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5362" name="Picture 2" descr="C:\Users\Константин\Pictures\новейшее\DSC_02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628801"/>
            <a:ext cx="712879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56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</a:t>
            </a:r>
            <a:r>
              <a:rPr lang="ru-RU" dirty="0"/>
              <a:t>п</a:t>
            </a:r>
            <a:r>
              <a:rPr lang="ru-RU" dirty="0" smtClean="0"/>
              <a:t>рачечной комнатой.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Константин\Pictures\новейшее\DSC_0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6882"/>
            <a:ext cx="4280570" cy="398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 descr="C:\Users\Константин\Pictures\новейшее\DSC_0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69" y="3645024"/>
            <a:ext cx="4835721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6771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162955" cy="680863"/>
          </a:xfrm>
        </p:spPr>
        <p:txBody>
          <a:bodyPr/>
          <a:lstStyle/>
          <a:p>
            <a:r>
              <a:rPr lang="ru-RU" dirty="0" smtClean="0"/>
              <a:t>Поздравляем пап с праздником!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нстантин\Pictures\2014-02-13\DSC_0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948" y="3122534"/>
            <a:ext cx="5526360" cy="368424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нстантин\Pictures\2014-02-13\DSC_0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" y="680864"/>
            <a:ext cx="5850396" cy="390026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34555" cy="1600199"/>
          </a:xfrm>
        </p:spPr>
        <p:txBody>
          <a:bodyPr/>
          <a:lstStyle/>
          <a:p>
            <a:r>
              <a:rPr lang="ru-RU" dirty="0" smtClean="0"/>
              <a:t>Знакомство с медицинским кабинетом.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Константин\Pictures\новейшее\DSC_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473" y="2657872"/>
            <a:ext cx="6300192" cy="4200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 descr="C:\Users\Константин\Pictures\новейшее\DSC_0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9936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64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гости в кабинет заведующего.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Константин\Pictures\новейшее\DSC_0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13206"/>
            <a:ext cx="6948264" cy="463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42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завхозу и кладовщику.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Константин\Pictures\новейшее\DSC_0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31809"/>
            <a:ext cx="7020272" cy="468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4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7883035" cy="1340768"/>
          </a:xfrm>
        </p:spPr>
        <p:txBody>
          <a:bodyPr/>
          <a:lstStyle/>
          <a:p>
            <a:pPr algn="ctr"/>
            <a:r>
              <a:rPr lang="ru-RU" dirty="0" smtClean="0"/>
              <a:t>Спасибо нашим поварам, за то, что вкусно варят нам!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Константин\Pictures\новейшее\DSC_0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12360" cy="5208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99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27051" cy="1152128"/>
          </a:xfrm>
        </p:spPr>
        <p:txBody>
          <a:bodyPr/>
          <a:lstStyle/>
          <a:p>
            <a:pPr algn="ctr"/>
            <a:r>
              <a:rPr lang="ru-RU" sz="2400" dirty="0"/>
              <a:t>Вместе с солнцем просыпаюсь,</a:t>
            </a:r>
            <a:br>
              <a:rPr lang="ru-RU" sz="2400" dirty="0"/>
            </a:br>
            <a:r>
              <a:rPr lang="ru-RU" sz="2400" dirty="0" smtClean="0"/>
              <a:t>Быстро-быстро </a:t>
            </a:r>
            <a:r>
              <a:rPr lang="ru-RU" sz="2400" dirty="0"/>
              <a:t>собираюсь</a:t>
            </a:r>
            <a:br>
              <a:rPr lang="ru-RU" sz="2400" dirty="0"/>
            </a:br>
            <a:r>
              <a:rPr lang="ru-RU" sz="2400" dirty="0"/>
              <a:t>Я в любимый детский сад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Константин\Pictures\новейшее\DSC_0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77130"/>
            <a:ext cx="7452320" cy="530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69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491880" cy="3017912"/>
          </a:xfrm>
        </p:spPr>
        <p:txBody>
          <a:bodyPr/>
          <a:lstStyle/>
          <a:p>
            <a:r>
              <a:rPr lang="ru-RU" dirty="0" smtClean="0"/>
              <a:t>Защитники отечества.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420888"/>
            <a:ext cx="6730909" cy="3437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онстантин\Pictures\новейшее\DSC_0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3017912"/>
            <a:ext cx="5760132" cy="384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Константин\Pictures\новейшее\DSC_01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" y="0"/>
            <a:ext cx="5508104" cy="367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C:\Users\Константин\AppData\Local\Microsoft\Windows\Temporary Internet Files\Content.IE5\F00ZRHON\18895623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45445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sz="2400" dirty="0" smtClean="0"/>
              <a:t>Сделали папку-раскладушку к </a:t>
            </a:r>
            <a:br>
              <a:rPr lang="ru-RU" sz="2400" dirty="0" smtClean="0"/>
            </a:br>
            <a:r>
              <a:rPr lang="ru-RU" sz="2400" dirty="0" smtClean="0"/>
              <a:t>23 февраля о защитниках отечества и о своем городе.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онстантин\Pictures\новейшее\DSC_02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408712" cy="427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9" name="Picture 3" descr="C:\Users\Константин\Pictures\новейшее\DSC_0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545" y="3951668"/>
            <a:ext cx="4355976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85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162955" cy="692696"/>
          </a:xfrm>
        </p:spPr>
        <p:txBody>
          <a:bodyPr/>
          <a:lstStyle/>
          <a:p>
            <a:r>
              <a:rPr lang="ru-RU" dirty="0" smtClean="0"/>
              <a:t>Масленица пришла…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нстантин\Pictures\новейшее\DSC_0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220072" cy="348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Константин\Pictures\новейшее\DSC_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794" y="3178291"/>
            <a:ext cx="5508104" cy="367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4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378979" cy="836711"/>
          </a:xfrm>
        </p:spPr>
        <p:txBody>
          <a:bodyPr/>
          <a:lstStyle/>
          <a:p>
            <a:pPr algn="ctr"/>
            <a:r>
              <a:rPr lang="ru-RU" b="1" dirty="0" smtClean="0"/>
              <a:t>Поздравляем наших мам.</a:t>
            </a:r>
            <a:endParaRPr lang="ru-RU" b="1" dirty="0"/>
          </a:p>
        </p:txBody>
      </p:sp>
      <p:pic>
        <p:nvPicPr>
          <p:cNvPr id="2050" name="Picture 2" descr="C:\Users\Константин\Pictures\2014-02-13\DSC_0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61662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274" y="3945037"/>
            <a:ext cx="7124700" cy="291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706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491880" cy="3229922"/>
          </a:xfrm>
        </p:spPr>
        <p:txBody>
          <a:bodyPr/>
          <a:lstStyle/>
          <a:p>
            <a:r>
              <a:rPr lang="ru-RU" dirty="0" smtClean="0"/>
              <a:t>Танцуем для мамочек!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нстантин\Pictures\новейшее\DSC_0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5544108" cy="3696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Константин\Pictures\новейшее\DSC_0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29922"/>
            <a:ext cx="5436096" cy="362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97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848" y="0"/>
            <a:ext cx="2487457" cy="5445224"/>
          </a:xfrm>
        </p:spPr>
        <p:txBody>
          <a:bodyPr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9144000" cy="23367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космической ракете</a:t>
            </a:r>
            <a:br>
              <a:rPr lang="ru-RU" dirty="0"/>
            </a:br>
            <a:r>
              <a:rPr lang="ru-RU" dirty="0"/>
              <a:t>С название «Восток»</a:t>
            </a:r>
            <a:br>
              <a:rPr lang="ru-RU" dirty="0"/>
            </a:br>
            <a:r>
              <a:rPr lang="ru-RU" dirty="0"/>
              <a:t>Он первым на планете</a:t>
            </a:r>
            <a:br>
              <a:rPr lang="ru-RU" dirty="0"/>
            </a:br>
            <a:r>
              <a:rPr lang="ru-RU" dirty="0"/>
              <a:t>Подняться к звёздам смог.</a:t>
            </a:r>
            <a:br>
              <a:rPr lang="ru-RU" dirty="0"/>
            </a:br>
            <a:r>
              <a:rPr lang="ru-RU" dirty="0"/>
              <a:t>Поёт об этом песни</a:t>
            </a:r>
            <a:br>
              <a:rPr lang="ru-RU" dirty="0"/>
            </a:br>
            <a:r>
              <a:rPr lang="ru-RU" dirty="0"/>
              <a:t>Весенняя капель:</a:t>
            </a:r>
            <a:br>
              <a:rPr lang="ru-RU" dirty="0"/>
            </a:br>
            <a:r>
              <a:rPr lang="ru-RU" dirty="0"/>
              <a:t>Навеки будут вместе</a:t>
            </a:r>
            <a:br>
              <a:rPr lang="ru-RU" dirty="0"/>
            </a:br>
            <a:r>
              <a:rPr lang="ru-RU" dirty="0"/>
              <a:t>Гагарин и апрель.</a:t>
            </a:r>
          </a:p>
        </p:txBody>
      </p:sp>
      <p:pic>
        <p:nvPicPr>
          <p:cNvPr id="22530" name="Picture 2" descr="C:\Users\Константин\Pictures\новейшее\DSC_02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0" y="2336709"/>
            <a:ext cx="6660232" cy="444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817" y="27143"/>
            <a:ext cx="2198956" cy="214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13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1"/>
          </a:xfrm>
        </p:spPr>
        <p:txBody>
          <a:bodyPr/>
          <a:lstStyle/>
          <a:p>
            <a:r>
              <a:rPr lang="ru-RU" sz="2800" dirty="0" smtClean="0"/>
              <a:t>Рассматривание альбомов о </a:t>
            </a:r>
            <a:r>
              <a:rPr lang="ru-RU" sz="2800" dirty="0"/>
              <a:t>К</a:t>
            </a:r>
            <a:r>
              <a:rPr lang="ru-RU" sz="2800" dirty="0" smtClean="0"/>
              <a:t>раснодарском крае и о городе Кропоткине.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онстантин\Pictures\новейшее\DSC_0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1" y="1196752"/>
            <a:ext cx="4698535" cy="3132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Константин\Pictures\новейшее\DSC_01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92357"/>
            <a:ext cx="5058054" cy="337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Константин\Pictures\новейшее\DSC_01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39" y="980728"/>
            <a:ext cx="3643032" cy="242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08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1502</TotalTime>
  <Words>133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Summer</vt:lpstr>
      <vt:lpstr>Презентация группы «Сказка»  по военно-патриотическому воспитанию подготовила воспитатель Рыбак В.А.</vt:lpstr>
      <vt:lpstr>Поздравляем пап с праздником!</vt:lpstr>
      <vt:lpstr>Защитники отечества.</vt:lpstr>
      <vt:lpstr>Сделали папку-раскладушку к  23 февраля о защитниках отечества и о своем городе.</vt:lpstr>
      <vt:lpstr>Масленица пришла…</vt:lpstr>
      <vt:lpstr>Поздравляем наших мам.</vt:lpstr>
      <vt:lpstr>Танцуем для мамочек!</vt:lpstr>
      <vt:lpstr> </vt:lpstr>
      <vt:lpstr>Рассматривание альбомов о Краснодарском крае и о городе Кропоткине.</vt:lpstr>
      <vt:lpstr>Ордена и медали – священная слава! Тех, кто кровь проливал – невозможно забыть! </vt:lpstr>
      <vt:lpstr>Мальчишки-девчонки военной страны!  Мы вам до земли поклониться должны! </vt:lpstr>
      <vt:lpstr>Презентация PowerPoint</vt:lpstr>
      <vt:lpstr>Рассматривание альбомов о героях войны.</vt:lpstr>
      <vt:lpstr>Рассматривали картины художников о мире и о войне.</vt:lpstr>
      <vt:lpstr>Вечный огонь – символ памяти павшим,  Свет негасимый любви и добра. </vt:lpstr>
      <vt:lpstr>Вечный огонь. Александровский сад. Вечная память героям. Кто же он был, неизвестный солдат, Чтимый Великой страною.</vt:lpstr>
      <vt:lpstr>Земля - большой и круглый шар,  На нем есть город - Краснодар,  Где расположена и школа и наш дом,  Где с мамой, папой и друзьями мы живем! </vt:lpstr>
      <vt:lpstr>Знакомство с любимым детским садом. Экскурсия по кабинетам детского сада. Логопедический кабинет.</vt:lpstr>
      <vt:lpstr>Знакомство с прачечной комнатой.</vt:lpstr>
      <vt:lpstr>Знакомство с медицинским кабинетом.</vt:lpstr>
      <vt:lpstr>В гости в кабинет заведующего.</vt:lpstr>
      <vt:lpstr>К завхозу и кладовщику.</vt:lpstr>
      <vt:lpstr>Спасибо нашим поварам, за то, что вкусно варят нам!</vt:lpstr>
      <vt:lpstr>Вместе с солнцем просыпаюсь, Быстро-быстро собираюсь Я в любимый детский сад!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 «Сказка»  по военно-патриотическому воспитанию</dc:title>
  <dc:creator>Константин Рыбак</dc:creator>
  <cp:lastModifiedBy>Константин Рыбак</cp:lastModifiedBy>
  <cp:revision>22</cp:revision>
  <dcterms:created xsi:type="dcterms:W3CDTF">2015-03-28T09:52:21Z</dcterms:created>
  <dcterms:modified xsi:type="dcterms:W3CDTF">2015-11-10T17:42:29Z</dcterms:modified>
</cp:coreProperties>
</file>