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72" r:id="rId5"/>
    <p:sldId id="262" r:id="rId6"/>
    <p:sldId id="271" r:id="rId7"/>
    <p:sldId id="263" r:id="rId8"/>
    <p:sldId id="270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7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69000">
              <a:srgbClr val="D4DEFF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животные и их детёныши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8964488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ГБДОУ №77 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Соколова З.В.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700808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нашем доме кто живет?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Молоко из миски пьет.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ночам мышей гоняет.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Днем на лавке отдыхает.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Больше никаких забот.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конечно,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319" y="583459"/>
            <a:ext cx="3162039" cy="250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705" y="2565400"/>
            <a:ext cx="36353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286111"/>
            <a:ext cx="4658395" cy="34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5589240"/>
            <a:ext cx="1764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3964" y="404664"/>
            <a:ext cx="1817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Котята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678" y="3429000"/>
            <a:ext cx="3364101" cy="213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6D877E"/>
              </a:clrFrom>
              <a:clrTo>
                <a:srgbClr val="6D87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11700"/>
            <a:ext cx="2755932" cy="191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729" y="127518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Вместо носа - пятачок,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Вместо хвостика - крючок.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Нежно-розовая спинка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Сплошь покрыта вся щетинкой.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на солнце в луже спит,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Только тронешь - завизжит.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Даже маленький ребенок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Знает - это...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поросенок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2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48" y="4728182"/>
            <a:ext cx="2264039" cy="1722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166" y="3994150"/>
            <a:ext cx="1958951" cy="145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00438"/>
            <a:ext cx="3886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2348" y="5589240"/>
            <a:ext cx="2683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199" y="620688"/>
            <a:ext cx="197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Свинья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9146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корова, а 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рогами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                      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«Кто же я?» – узнайте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травку я жую,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Тоже молоко даю,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Утром рано просыпаюсь,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лужок я отправляюсь,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Там до вечера пасусь,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Ну, и как же я зовусь?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(коза)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7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653" y="5190703"/>
            <a:ext cx="4842495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4956175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097" y="4247428"/>
            <a:ext cx="18288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420888"/>
            <a:ext cx="1250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22813" y="5445224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Козлёнок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90494"/>
            <a:ext cx="3024336" cy="204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126" y="287082"/>
            <a:ext cx="2532708" cy="2133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033" y="1916832"/>
            <a:ext cx="291465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41055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сарае, в клетке он живёт,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Морковку сладкую грызёт.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Ох и острые же  зубки,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 всегда в пушистой шубке,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Лопоухий, хвост как нолик.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узнали это…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 кролик)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9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86" y="90287"/>
            <a:ext cx="2341610" cy="186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4419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005064"/>
            <a:ext cx="2719387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1651" y="1749564"/>
            <a:ext cx="1970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Кролик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5066" y="3081895"/>
            <a:ext cx="3003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Крольчонок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348388"/>
            <a:ext cx="2455064" cy="195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796" y="129366"/>
            <a:ext cx="2243299" cy="178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537" y="1094242"/>
            <a:ext cx="2798471" cy="190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846" y="278092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72819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закрепить знания детей о домашних животных.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определение понятия «домашнего животного»;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уточнить названия взрослого животного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детёныша;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ознакомить с питанием домашних животных;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и бережное отношение к природе и к «братьям  нашим меньшим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6" cy="377301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Это 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животные,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одомашнены человеком . Он предоставляет им кров и пищу, а они, в свою очередь, приносят человеку пользу, являются либо источником материальных благ и услуг, либо компаньонами, которые скрашивают человеческий досуг.</a:t>
            </a:r>
          </a:p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76672"/>
            <a:ext cx="6051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Загадки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кто такой лохматый,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Языкатый и зубатый?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Лопоухий, хвост крючком,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Скачет прямо и бочком.    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Вот навстречу он бежит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от радости визжит.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Хочет что – то сказать нам.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Слышим: «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гав, гав, гам»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Всегда там, где слышна драка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зовут дружка…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(собака)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5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5832773" y="947"/>
            <a:ext cx="3311227" cy="2276872"/>
          </a:xfrm>
          <a:prstGeom prst="cloudCallout">
            <a:avLst>
              <a:gd name="adj1" fmla="val -80178"/>
              <a:gd name="adj2" fmla="val 31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60242"/>
            <a:ext cx="1944389" cy="154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844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438" y="3422285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674829"/>
              </a:clrFrom>
              <a:clrTo>
                <a:srgbClr val="67482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840" y="4693468"/>
            <a:ext cx="2664297" cy="210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4165600"/>
            <a:ext cx="23749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4"/>
            <a:ext cx="5616575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75781"/>
            <a:ext cx="66967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нас кормит вкусным,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Провожает взглядом грустным.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хозяина страдает.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Непослушных забодает.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 рога и вымя,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ласковое имя.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на вид она сурова,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добрая …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(корова)</a:t>
            </a:r>
          </a:p>
        </p:txBody>
      </p:sp>
    </p:spTree>
    <p:extLst>
      <p:ext uri="{BB962C8B-B14F-4D97-AF65-F5344CB8AC3E}">
        <p14:creationId xmlns:p14="http://schemas.microsoft.com/office/powerpoint/2010/main" val="51050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975148"/>
            <a:ext cx="4842495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96352" y="3787775"/>
            <a:ext cx="3417888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6783" y="414908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Телёнок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1847" y="513699"/>
            <a:ext cx="1974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988" y="2390668"/>
            <a:ext cx="4401468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2" y="513699"/>
            <a:ext cx="52324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24743"/>
            <a:ext cx="50943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там скачет по дорожке?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Цок-цок-цок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кого так резвы ножки? Цок-цок-цок.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Шелковиста её грива,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Весела она, игрива.</a:t>
            </a:r>
            <a:b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неё так шёрстка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гладка,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бежит … 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(лошадка)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67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770" y="137595"/>
            <a:ext cx="5486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14951"/>
            <a:ext cx="273843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2141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661248"/>
            <a:ext cx="2736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382" y="2554044"/>
            <a:ext cx="2820808" cy="251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167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Домашние животные и их детёныши</vt:lpstr>
      <vt:lpstr>Цель: закрепить знания детей о домашних животных. Задачи: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722</dc:creator>
  <cp:lastModifiedBy>722</cp:lastModifiedBy>
  <cp:revision>61</cp:revision>
  <dcterms:created xsi:type="dcterms:W3CDTF">2015-11-10T07:06:29Z</dcterms:created>
  <dcterms:modified xsi:type="dcterms:W3CDTF">2015-11-11T09:41:52Z</dcterms:modified>
</cp:coreProperties>
</file>