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9" r:id="rId13"/>
    <p:sldId id="265" r:id="rId14"/>
    <p:sldId id="264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фгос самообразование\картинки\x_3f478098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МКДОУ «Детский сад №67»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«Без минутки еще не сутки»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Дзержинск  2014 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572000" y="5214950"/>
            <a:ext cx="4572000" cy="785818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воспитатель средней группы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Докукина Наталья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евгеньевна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 rot="20731426">
            <a:off x="332577" y="428996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285728"/>
            <a:ext cx="528641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Нам очень понравилось предложение Натальи Евгеньевны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1500174"/>
            <a:ext cx="528641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Но прежде чем нам сделать модели  нужно побольше  узнать  какие бывают модели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2357430"/>
            <a:ext cx="4000496" cy="428628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начале Наталья Евгеньевна познакомила нас с моделями  суток, а затем  мы предложили родителям  найти и изготовить модели . И устроили настоящую выставку. Нам было интересно увидеть разные модели. Мы друг другу рассказывали,  как их  изготавливали.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86058"/>
            <a:ext cx="1857388" cy="155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857496"/>
            <a:ext cx="1498579" cy="21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857760"/>
            <a:ext cx="19065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14351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3643306" y="0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ертикальный свиток 4"/>
          <p:cNvSpPr/>
          <p:nvPr/>
        </p:nvSpPr>
        <p:spPr>
          <a:xfrm>
            <a:off x="0" y="500042"/>
            <a:ext cx="3357554" cy="3071834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Мы решили сделать модели и оформить фотоальбом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«Части суток»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6000768"/>
            <a:ext cx="3357586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Вот, что у нас получилось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00174"/>
            <a:ext cx="20227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2070083" cy="276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714752"/>
            <a:ext cx="236900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3714752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3643306" y="0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285784" y="0"/>
            <a:ext cx="3357554" cy="3071834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Мы стали использовать модель «Части суток» в Сюжетно-ролевых играх, как часы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3571868" cy="2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628" y="4429132"/>
            <a:ext cx="342902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Сюжетно-ролевая игра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«Больница»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215058"/>
            <a:ext cx="3429024" cy="6429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Сюжетно-ролевая игра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«День  Рождения»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2357422" y="2357430"/>
            <a:ext cx="3083644" cy="207170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714744" y="0"/>
            <a:ext cx="5429256" cy="2428868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читали развивающую сказку «Четыре лебедя» , стихи и раскрашивали раскраски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«Части суток», рассматривали иллюстрации, составляли  рассказы по сюжетным картинкам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3" descr="C:\Users\1\Pictures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214554"/>
            <a:ext cx="1650879" cy="2068932"/>
          </a:xfrm>
          <a:prstGeom prst="rect">
            <a:avLst/>
          </a:prstGeom>
          <a:noFill/>
        </p:spPr>
      </p:pic>
      <p:pic>
        <p:nvPicPr>
          <p:cNvPr id="9220" name="Picture 4" descr="C:\Users\1\Pictures\4947356_0.page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90558">
            <a:off x="5889465" y="2718717"/>
            <a:ext cx="1462030" cy="2071702"/>
          </a:xfrm>
          <a:prstGeom prst="rect">
            <a:avLst/>
          </a:prstGeom>
          <a:noFill/>
        </p:spPr>
      </p:pic>
      <p:pic>
        <p:nvPicPr>
          <p:cNvPr id="9221" name="Picture 5" descr="C:\Users\1\Pictures\1338205619_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54442">
            <a:off x="7472410" y="2915945"/>
            <a:ext cx="1506046" cy="1804978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00306"/>
            <a:ext cx="18752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429132"/>
            <a:ext cx="1516059" cy="21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357694"/>
            <a:ext cx="1500198" cy="21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 descr="C:\Users\1\Pictures\23712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4500570"/>
            <a:ext cx="1558164" cy="2105021"/>
          </a:xfrm>
          <a:prstGeom prst="rect">
            <a:avLst/>
          </a:prstGeom>
          <a:noFill/>
        </p:spPr>
      </p:pic>
      <p:pic>
        <p:nvPicPr>
          <p:cNvPr id="9226" name="Picture 10" descr="C:\Users\1\Pictures\1315582331_1310968820_250-7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14290"/>
            <a:ext cx="1361323" cy="1857388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4714884"/>
            <a:ext cx="13808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794" y="500042"/>
            <a:ext cx="1498579" cy="14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 rot="20731426">
            <a:off x="332577" y="428996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1785926"/>
            <a:ext cx="2786082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Узнали, что сутки состоят из четырех частей- день, вечер, ночь, утро-это части целого-суток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5143512"/>
            <a:ext cx="2786082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Нам очень нравиться играть  в игры созданные нами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5572140"/>
            <a:ext cx="2786082" cy="10715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Узнали о понятии текучести и непрерывности времени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92909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29190" y="2285992"/>
            <a:ext cx="3929090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Рисование: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r>
              <a:rPr lang="ru-RU" sz="1600" dirty="0" smtClean="0">
                <a:solidFill>
                  <a:schemeClr val="dk1"/>
                </a:solidFill>
              </a:rPr>
              <a:t>"Мое любимое время суток".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660525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643314"/>
            <a:ext cx="2571768" cy="170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282" y="5572140"/>
            <a:ext cx="2571768" cy="1000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Пластилинография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«Вечер»,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«Вечерний закат»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14620"/>
            <a:ext cx="1422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785786" y="0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Презентация  проекта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643050"/>
            <a:ext cx="2786050" cy="2500330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Итоговое мероприятие: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«Путешествие в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День-Ночь»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214290"/>
            <a:ext cx="342902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 вот мы отправились в интересное путешествие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3571876"/>
            <a:ext cx="2928926" cy="22860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Все, что мы узнали о частях сутках мы обсудили друг с другом и рассказали интересные рассказы по своим рисункам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1\Desktop\диаг\DSCN2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143240" cy="218660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65128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428736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500438"/>
            <a:ext cx="23051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0" y="6000744"/>
            <a:ext cx="3929090" cy="6429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Но на этом наше путешествие еще не заканчивается.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9655" y="285728"/>
            <a:ext cx="903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71530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76095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1357298"/>
          <a:ext cx="9144032" cy="5115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5927"/>
                <a:gridCol w="6898105"/>
              </a:tblGrid>
              <a:tr h="4371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Обр. область 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задачи (из ООП) 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19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коммуникативное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Социализация С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err="1" smtClean="0"/>
                        <a:t>р</a:t>
                      </a:r>
                      <a:r>
                        <a:rPr lang="ru-RU" sz="1400" dirty="0" smtClean="0"/>
                        <a:t> игры «Семья», «Больница». Проигрывание </a:t>
                      </a:r>
                      <a:r>
                        <a:rPr lang="ru-RU" sz="1400" dirty="0" err="1" smtClean="0"/>
                        <a:t>дид</a:t>
                      </a:r>
                      <a:r>
                        <a:rPr lang="ru-RU" sz="1400" dirty="0" smtClean="0"/>
                        <a:t>. игр:  «</a:t>
                      </a:r>
                      <a:r>
                        <a:rPr lang="ru-RU" sz="1400" kern="1200" dirty="0" smtClean="0"/>
                        <a:t>Когда это бывает?</a:t>
                      </a:r>
                      <a:r>
                        <a:rPr lang="ru-RU" sz="1400" dirty="0" smtClean="0"/>
                        <a:t>», «Назови</a:t>
                      </a:r>
                      <a:r>
                        <a:rPr lang="ru-RU" sz="1400" baseline="0" dirty="0" smtClean="0"/>
                        <a:t> соседей</a:t>
                      </a:r>
                      <a:r>
                        <a:rPr lang="ru-RU" sz="1400" dirty="0" smtClean="0"/>
                        <a:t>», «Магазин»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19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-Познавательные беседы  «Что бывает раньше, а что – потом?», «Какая часть суток больше нравится?»,«Можно ли вернуть дни, которые прошли?».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-Деятельность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kern="1200" dirty="0" smtClean="0"/>
                        <a:t>детей в разные части суток.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719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-Составление описательных рассказов «По дороге в детский сад».</a:t>
                      </a:r>
                      <a:endParaRPr lang="ru-RU" sz="1400" dirty="0" smtClean="0"/>
                    </a:p>
                    <a:p>
                      <a:r>
                        <a:rPr lang="ru-RU" sz="1400" kern="1200" dirty="0" smtClean="0"/>
                        <a:t>-Составление рассказов по сюжетным картинкам, фотографиям по теме.</a:t>
                      </a:r>
                      <a:endParaRPr lang="ru-RU" sz="1400" dirty="0" smtClean="0"/>
                    </a:p>
                    <a:p>
                      <a:r>
                        <a:rPr lang="ru-RU" sz="1400" kern="1200" dirty="0" smtClean="0"/>
                        <a:t>-Пересказ по опорным картинка прочитанного по теме.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9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Учить ребенка слушать, слышать и воспринимать музыку. Эдвард Григ «Утреннее настроение», Звуки природы – «На лугу», "Вечерний лес»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Поощрять желание отражать средствами </a:t>
                      </a:r>
                      <a:r>
                        <a:rPr lang="ru-RU" sz="1400" dirty="0" err="1" smtClean="0"/>
                        <a:t>изодеятельности</a:t>
                      </a:r>
                      <a:r>
                        <a:rPr lang="ru-RU" sz="1400" dirty="0" smtClean="0"/>
                        <a:t>   «Части суток: утро, день, вечер, ночь»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Формировать способность понимать причинно-следственные связи  в </a:t>
                      </a:r>
                      <a:r>
                        <a:rPr lang="ru-RU" sz="1400" baseline="0" dirty="0" smtClean="0"/>
                        <a:t> стихах и произведениях </a:t>
                      </a:r>
                      <a:r>
                        <a:rPr lang="ru-RU" sz="1400" kern="1200" dirty="0" smtClean="0"/>
                        <a:t>С. </a:t>
                      </a:r>
                      <a:r>
                        <a:rPr lang="ru-RU" sz="1400" kern="1200" dirty="0" err="1" smtClean="0"/>
                        <a:t>Капутикан</a:t>
                      </a:r>
                      <a:r>
                        <a:rPr lang="ru-RU" sz="1400" kern="1200" dirty="0" smtClean="0"/>
                        <a:t>, «С добрым утром»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Е. Благинина, «Спать пора» ,Н. Григорьева «Сутки»,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Чтение сказки «Четыре лебедя».</a:t>
                      </a:r>
                    </a:p>
                  </a:txBody>
                  <a:tcPr/>
                </a:tc>
              </a:tr>
              <a:tr h="55395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/>
                        <a:t>-П/и «День и Ночь», «</a:t>
                      </a:r>
                      <a:r>
                        <a:rPr lang="ru-RU" sz="1400" kern="1200" dirty="0" err="1" smtClean="0"/>
                        <a:t>Совушка</a:t>
                      </a:r>
                      <a:r>
                        <a:rPr lang="ru-RU" sz="1400" kern="1200" dirty="0" smtClean="0"/>
                        <a:t> - сова»</a:t>
                      </a:r>
                    </a:p>
                    <a:p>
                      <a:r>
                        <a:rPr lang="ru-RU" sz="1400" kern="1200" dirty="0" smtClean="0"/>
                        <a:t>- Пальчиковая гимнастика:«Этот пальчик хочет спать,»</a:t>
                      </a:r>
                    </a:p>
                    <a:p>
                      <a:r>
                        <a:rPr lang="ru-RU" sz="1400" kern="1200" dirty="0" smtClean="0"/>
                        <a:t>-Физкультминутка «Сова»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8143932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принципа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интеграции  через систему задач по теме «Части суток»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214290"/>
            <a:ext cx="300039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214290"/>
            <a:ext cx="357190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«Части суток»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14282" y="1357298"/>
            <a:ext cx="8715436" cy="5286412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повысить уровень интеллектуального развития детей, формируя представления о времени (сутки, последовательность частей суток).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1.Знакомить детей с последовательностью частей суток.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Развивать умение определять и чувствовать отрезки времени, следить за временем в процессе своей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На основе собственного опыта детей формировать у детей личную заинтересованность, желание научиться разбираться во времени, фиксировать его и определять.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Укрепить связи между детским садом и семьёй.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214290"/>
            <a:ext cx="3000396" cy="7715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14282" y="1071546"/>
            <a:ext cx="8715436" cy="557216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 : дети ср. группы, сотрудники ДОУ, родители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по доминирующему методу: познавательный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ноября 2014 г по май 2015г.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детских представлений о сутках, познается значение слова «сутки»: «утро, день, вечер и ночь вместе образуют сутки».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приобретут новый, полезный для них опыт. Родители осознают значимость развития временных представлений у детей 4-5 лет.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рисунки, фотографии, модели «части суток», рассказы детей о своей деятельности в разные части суток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День-Ночь»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7-конечная звезда 2"/>
          <p:cNvSpPr/>
          <p:nvPr/>
        </p:nvSpPr>
        <p:spPr>
          <a:xfrm>
            <a:off x="3000364" y="1500174"/>
            <a:ext cx="3214710" cy="277178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Материально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техническое и методическое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Обеспечение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1\Pictures\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1106137" cy="1428760"/>
          </a:xfrm>
          <a:prstGeom prst="rect">
            <a:avLst/>
          </a:prstGeom>
          <a:noFill/>
        </p:spPr>
      </p:pic>
      <p:pic>
        <p:nvPicPr>
          <p:cNvPr id="2052" name="Picture 4" descr="C:\Users\1\Pictures\formirovanie-u-doshkolnikov-predstavleniy-o-vremeni-chasti-sutok_58587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531806"/>
            <a:ext cx="1254603" cy="1866157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1428760" cy="181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Развитие представлений о времени у дошкольников - Непомнящая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214290"/>
            <a:ext cx="1276275" cy="160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1643042" y="285728"/>
            <a:ext cx="2928958" cy="157161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Иллюстративный материал по теме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«Части суток».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0" y="2643182"/>
            <a:ext cx="2857488" cy="157163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Подборка художественной литературы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000628" y="428604"/>
            <a:ext cx="2714612" cy="150019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Модели «Части суток»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714612" y="4714884"/>
            <a:ext cx="3500462" cy="17859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Игровой материал для сюжетных игр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6143636" y="2500306"/>
            <a:ext cx="2714644" cy="155734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Дидактические игры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86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0"/>
            <a:ext cx="8501122" cy="6429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Фрагмент перспективно-календарного плана на тему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«Части суток»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642919"/>
          <a:ext cx="9143999" cy="6457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1721"/>
                <a:gridCol w="4934841"/>
                <a:gridCol w="2467437"/>
              </a:tblGrid>
              <a:tr h="90598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Образоват</a:t>
                      </a:r>
                      <a:r>
                        <a:rPr lang="ru-RU" dirty="0" smtClean="0"/>
                        <a:t>. область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Непосредственно образовательная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Совместная</a:t>
                      </a:r>
                      <a:r>
                        <a:rPr lang="ru-RU" baseline="0" dirty="0" smtClean="0"/>
                        <a:t> деятельность взрослого и ребенка</a:t>
                      </a:r>
                      <a:endParaRPr lang="ru-RU" dirty="0"/>
                    </a:p>
                  </a:txBody>
                  <a:tcPr/>
                </a:tc>
              </a:tr>
              <a:tr h="1207978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Эксперимент: «Как наступает ночь»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Сформировать у детей представление о смене дня и ночи; вызвать интерес к экспериментальной деятельности, умение делать простейшие выводы. Развивать наблюдательность, смекалку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400" b="1" dirty="0" smtClean="0"/>
                        <a:t>Рассматривание </a:t>
                      </a:r>
                      <a:r>
                        <a:rPr lang="ru-RU" sz="1400" dirty="0" smtClean="0"/>
                        <a:t>сюжетных</a:t>
                      </a:r>
                      <a:r>
                        <a:rPr lang="ru-RU" sz="1400" baseline="0" dirty="0" smtClean="0"/>
                        <a:t> картин</a:t>
                      </a:r>
                      <a:r>
                        <a:rPr lang="ru-RU" sz="1400" dirty="0" smtClean="0"/>
                        <a:t>« Сутки», Д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и «Что</a:t>
                      </a:r>
                      <a:r>
                        <a:rPr lang="ru-RU" sz="1400" baseline="0" dirty="0" smtClean="0"/>
                        <a:t> сначала, что потом»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Цель: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закреплять знания о последовательности частей суток, развивать свободное общение в процессе формирования временных представлений через речевые ситуации.</a:t>
                      </a:r>
                    </a:p>
                    <a:p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игры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«Когда это бывает? »,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«Верно -неверно»,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«Назови соседей».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закреплять знания о последовательности частей суток.</a:t>
                      </a:r>
                    </a:p>
                    <a:p>
                      <a:r>
                        <a:rPr lang="ru-RU" sz="1400" b="1" dirty="0" smtClean="0"/>
                        <a:t>Ситуации к орг. сам. Д. детей: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0" baseline="0" dirty="0" smtClean="0"/>
                        <a:t>1.«С добрым утром»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0" dirty="0" smtClean="0"/>
                        <a:t>2. Появление в уголке ИЗО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0" dirty="0" smtClean="0"/>
                        <a:t>раскрасок</a:t>
                      </a:r>
                      <a:r>
                        <a:rPr lang="ru-RU" sz="1400" b="0" baseline="0" dirty="0" smtClean="0"/>
                        <a:t>  «Части суток»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0" baseline="0" dirty="0" smtClean="0"/>
                        <a:t>3. Упражнение с картинками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0" dirty="0" smtClean="0"/>
                        <a:t>«Разложи картинки</a:t>
                      </a:r>
                      <a:r>
                        <a:rPr lang="ru-RU" sz="1400" b="0" baseline="0" dirty="0" smtClean="0"/>
                        <a:t> по порядку»</a:t>
                      </a:r>
                      <a:endParaRPr lang="ru-RU" sz="1400" b="0" dirty="0"/>
                    </a:p>
                  </a:txBody>
                  <a:tcPr/>
                </a:tc>
              </a:tr>
              <a:tr h="1144150">
                <a:tc>
                  <a:txBody>
                    <a:bodyPr/>
                    <a:lstStyle/>
                    <a:p>
                      <a:r>
                        <a:rPr lang="ru-RU" dirty="0" smtClean="0"/>
                        <a:t>Речь, Коммуникация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"Сутки". Задачи: формировать у детей представления о понятии "сутки", расширить представления о частях суток и их характерных особенностях. Упражнять в умении ориентироваться в контрастных частях суток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83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Художественное творчество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Рисование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"Мое любимое время суток".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Цель: развивать умение выполнять рисунок по замыслу, изображать предметы и явления, характерные для определенного времени суток; </a:t>
                      </a:r>
                      <a:endParaRPr lang="ru-RU" sz="1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7732"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Чтение </a:t>
                      </a:r>
                      <a:r>
                        <a:rPr lang="ru-RU" dirty="0" err="1" smtClean="0"/>
                        <a:t>худож</a:t>
                      </a:r>
                      <a:r>
                        <a:rPr lang="ru-RU" dirty="0" smtClean="0"/>
                        <a:t>. литературы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сказки «Четыре лебедя».</a:t>
                      </a:r>
                    </a:p>
                    <a:p>
                      <a:r>
                        <a:rPr lang="ru-RU" sz="1400" dirty="0" smtClean="0"/>
                        <a:t>Цель: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делать простейшие выводы. Развивать наблюдательность, любознательность, смекалку.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739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Ситуативная беседа "Вечер на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улице»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формировать умение соотносить определенный временной интервал с определенными оздоровительными и гигиеническими процедурами. Прививать привычки следить за внешним видом, за чистотой тела. Закреплять знания последовательности частей суток.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 rot="20731426">
            <a:off x="682397" y="301882"/>
            <a:ext cx="2643206" cy="179472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Проблематизация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введение детей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игровую ситуацию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0" y="2214554"/>
            <a:ext cx="4572000" cy="2643206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Однажды Василиса принесла музыкальную книгу «Мой день», поиграв с ней у детей возникло желание узнать больше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5572140"/>
            <a:ext cx="528641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Мы решили узнать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о деятельности детей в разные части суток и что такое сутки.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 rot="20731426">
            <a:off x="332577" y="428996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«Трех вопросов»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2428868"/>
            <a:ext cx="4214810" cy="421484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Наталья Евгеньевна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нас спросила: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мы можем рассказать о частях суток ?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Сколько частей суток ты знаешь?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«Отчего, когда день кончается, наступает ночь?»,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нужно еще узнать о частях суток?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чего нам это нужно?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Как мы можем узнать?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642918"/>
            <a:ext cx="2786082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Маша сказала, что она знает части суток: утро, день, вечер , ночь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214554"/>
            <a:ext cx="2357454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Юля ответила, что хотела бы  узнать , что такое сутки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5500702"/>
            <a:ext cx="500066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Но на многие вопросы мы так и не дали ответ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3571876"/>
            <a:ext cx="2714644" cy="15716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Соня заинтересовалась, а для чего это нужно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26" y="642918"/>
            <a:ext cx="2428860" cy="135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Миша сказал, что после вечера наступает ночь…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4143380"/>
            <a:ext cx="2000264" cy="1128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 назвали много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1338190" cy="18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Green2Print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 rot="20731426">
            <a:off x="332577" y="428996"/>
            <a:ext cx="3083644" cy="155971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«Трех вопросов»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285728"/>
            <a:ext cx="5286412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Что нам делать, как мы будем узнавать, что такое «Сутки, части суток» 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3071810"/>
            <a:ext cx="2928926" cy="1785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Наталья Евгеньевна нам подсказала ,что  можно сделать модели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«Части суток» и во всем  разобраться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214282" y="2285992"/>
            <a:ext cx="2857520" cy="1041276"/>
          </a:xfrm>
          <a:prstGeom prst="wedgeEllipseCallout">
            <a:avLst>
              <a:gd name="adj1" fmla="val 47934"/>
              <a:gd name="adj2" fmla="val 68338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Маша сказала, что  узнать в  интернете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0" y="3857628"/>
            <a:ext cx="2428892" cy="1041276"/>
          </a:xfrm>
          <a:prstGeom prst="wedgeEllipseCallout">
            <a:avLst>
              <a:gd name="adj1" fmla="val 73660"/>
              <a:gd name="adj2" fmla="val 390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Соня сказала, что можно пронаблюдать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857356" y="5214950"/>
            <a:ext cx="3714776" cy="1285884"/>
          </a:xfrm>
          <a:prstGeom prst="wedgeEllipseCallout">
            <a:avLst>
              <a:gd name="adj1" fmla="val 12058"/>
              <a:gd name="adj2" fmla="val -7948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Юля решила спросить  у родителей, что такое «Сутки»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929322" y="4286256"/>
            <a:ext cx="3214678" cy="1428760"/>
          </a:xfrm>
          <a:prstGeom prst="wedgeEllipseCallout">
            <a:avLst>
              <a:gd name="adj1" fmla="val -60652"/>
              <a:gd name="adj2" fmla="val -913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Кира  предложила, посмотреть альбом «Части суток»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215074" y="2285992"/>
            <a:ext cx="2928926" cy="1041276"/>
          </a:xfrm>
          <a:prstGeom prst="wedgeEllipseCallout">
            <a:avLst>
              <a:gd name="adj1" fmla="val -36771"/>
              <a:gd name="adj2" fmla="val 698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Алиса сказала, что можно спросить у папы с  мамой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3357554" y="1571612"/>
            <a:ext cx="3071834" cy="1041276"/>
          </a:xfrm>
          <a:prstGeom prst="wedgeEllipseCallout">
            <a:avLst>
              <a:gd name="adj1" fmla="val -29329"/>
              <a:gd name="adj2" fmla="val 9468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Миша сказал можно почитать в книге ,что такое части суток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1166</Words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1 1</dc:creator>
  <cp:lastModifiedBy>1 1</cp:lastModifiedBy>
  <cp:revision>96</cp:revision>
  <dcterms:created xsi:type="dcterms:W3CDTF">2015-04-04T16:48:49Z</dcterms:created>
  <dcterms:modified xsi:type="dcterms:W3CDTF">2015-05-19T05:40:52Z</dcterms:modified>
</cp:coreProperties>
</file>