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99FF99"/>
    <a:srgbClr val="99CCFF"/>
    <a:srgbClr val="CCECFF"/>
    <a:srgbClr val="CCCCFF"/>
    <a:srgbClr val="FF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58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Журналы детский сад №101\Картинки в журналы\Картинки  в журнал 9\457619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1709738"/>
            <a:ext cx="5715000" cy="572452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42851" y="214282"/>
            <a:ext cx="6572297" cy="821763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 родительский уголок</a:t>
            </a: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Потешки </a:t>
            </a:r>
            <a:endParaRPr lang="ru-RU" sz="48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</a:t>
            </a:r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 время</a:t>
            </a:r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 умывания</a:t>
            </a:r>
            <a:endParaRPr lang="ru-RU" sz="4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12" y="1643042"/>
            <a:ext cx="4214842" cy="6021202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2851" y="214282"/>
            <a:ext cx="6572297" cy="86485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 родительский уголок</a:t>
            </a: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48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Потешки </a:t>
            </a:r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д</a:t>
            </a:r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ля плачущего ребенка</a:t>
            </a:r>
            <a:endParaRPr lang="ru-RU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51" y="214282"/>
            <a:ext cx="6572297" cy="824841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 родительский уголок</a:t>
            </a: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Потешки </a:t>
            </a:r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</a:t>
            </a:r>
            <a:r>
              <a:rPr lang="ru-RU" sz="4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ри укладывании спать</a:t>
            </a:r>
            <a:endParaRPr lang="ru-RU" sz="4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2" name="Picture 4" descr="http://s005.radikal.ru/i211/1001/3d/e6c99f701fd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94" y="1428728"/>
            <a:ext cx="4929222" cy="59147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51" y="214282"/>
            <a:ext cx="6572297" cy="84023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 родительский уголок</a:t>
            </a: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Потешки </a:t>
            </a:r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</a:t>
            </a:r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о время еды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4" name="Picture 4" descr="http://illustrators.ru/illustrations/573254_origina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2071670"/>
            <a:ext cx="6429396" cy="45948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s002.radikal.ru/i198/1010/49/859035c22fc5.jpg"/>
          <p:cNvPicPr>
            <a:picLocks noChangeAspect="1" noChangeArrowheads="1"/>
          </p:cNvPicPr>
          <p:nvPr/>
        </p:nvPicPr>
        <p:blipFill>
          <a:blip r:embed="rId2"/>
          <a:srcRect t="7130" b="19285"/>
          <a:stretch>
            <a:fillRect/>
          </a:stretch>
        </p:blipFill>
        <p:spPr bwMode="auto">
          <a:xfrm>
            <a:off x="500042" y="1785918"/>
            <a:ext cx="5877000" cy="61124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42851" y="214282"/>
            <a:ext cx="6572297" cy="84023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В родительский уголок</a:t>
            </a: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Потешки </a:t>
            </a:r>
            <a:endParaRPr lang="ru-RU" sz="5400" b="1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п</a:t>
            </a:r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omic Sans MS" pitchFamily="66" charset="0"/>
              </a:rPr>
              <a:t>ри одевании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rgbClr val="FF0000">
                    <a:alpha val="6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34</Words>
  <PresentationFormat>Экран (4:3)</PresentationFormat>
  <Paragraphs>44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Пользователь</cp:lastModifiedBy>
  <cp:revision>2</cp:revision>
  <dcterms:modified xsi:type="dcterms:W3CDTF">2013-11-03T17:47:28Z</dcterms:modified>
</cp:coreProperties>
</file>