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1" r:id="rId5"/>
    <p:sldId id="261" r:id="rId6"/>
    <p:sldId id="263" r:id="rId7"/>
    <p:sldId id="265" r:id="rId8"/>
    <p:sldId id="262" r:id="rId9"/>
    <p:sldId id="264" r:id="rId10"/>
    <p:sldId id="266" r:id="rId11"/>
    <p:sldId id="267" r:id="rId12"/>
    <p:sldId id="269" r:id="rId13"/>
    <p:sldId id="280" r:id="rId14"/>
    <p:sldId id="270" r:id="rId15"/>
    <p:sldId id="271" r:id="rId16"/>
    <p:sldId id="282" r:id="rId17"/>
    <p:sldId id="272" r:id="rId18"/>
    <p:sldId id="273" r:id="rId19"/>
    <p:sldId id="274" r:id="rId20"/>
    <p:sldId id="275" r:id="rId21"/>
    <p:sldId id="276" r:id="rId22"/>
    <p:sldId id="283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5" autoAdjust="0"/>
    <p:restoredTop sz="86325" autoAdjust="0"/>
  </p:normalViewPr>
  <p:slideViewPr>
    <p:cSldViewPr>
      <p:cViewPr varScale="1">
        <p:scale>
          <a:sx n="73" d="100"/>
          <a:sy n="73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4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2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2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3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B0AC1C-8E79-4AD5-BEB2-8D91ED585A7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336455A-761F-4BB1-A7D3-0E457226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C1C-8E79-4AD5-BEB2-8D91ED585A7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455A-761F-4BB1-A7D3-0E457226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C1C-8E79-4AD5-BEB2-8D91ED585A7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455A-761F-4BB1-A7D3-0E457226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C1C-8E79-4AD5-BEB2-8D91ED585A7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455A-761F-4BB1-A7D3-0E457226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C1C-8E79-4AD5-BEB2-8D91ED585A7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455A-761F-4BB1-A7D3-0E457226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C1C-8E79-4AD5-BEB2-8D91ED585A7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455A-761F-4BB1-A7D3-0E457226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7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7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B0AC1C-8E79-4AD5-BEB2-8D91ED585A7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36455A-761F-4BB1-A7D3-0E4572265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B0AC1C-8E79-4AD5-BEB2-8D91ED585A7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336455A-761F-4BB1-A7D3-0E457226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C1C-8E79-4AD5-BEB2-8D91ED585A7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455A-761F-4BB1-A7D3-0E457226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C1C-8E79-4AD5-BEB2-8D91ED585A7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455A-761F-4BB1-A7D3-0E457226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6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C1C-8E79-4AD5-BEB2-8D91ED585A7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455A-761F-4BB1-A7D3-0E457226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4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2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B0AC1C-8E79-4AD5-BEB2-8D91ED585A7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336455A-761F-4BB1-A7D3-0E457226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Государственное бюджетное дошкольное образовательное учреждение детский сад 32 </a:t>
            </a:r>
            <a:r>
              <a:rPr lang="ru-RU" sz="2200" b="1" dirty="0" err="1"/>
              <a:t>общеразвивающего</a:t>
            </a:r>
            <a:r>
              <a:rPr lang="ru-RU" sz="2200" b="1" dirty="0"/>
              <a:t> вида с приоритетным осуществлением деятельности по художественно-эстетическому развитию детей Калининского района  Санкт - Петербурга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8700" dirty="0" smtClean="0"/>
              <a:t>Любимый город – Санкт-Петербург</a:t>
            </a:r>
          </a:p>
          <a:p>
            <a:endParaRPr lang="ru-RU" sz="4800" dirty="0"/>
          </a:p>
          <a:p>
            <a:r>
              <a:rPr lang="ru-RU" sz="2800" dirty="0" smtClean="0"/>
              <a:t>Воспитатель: </a:t>
            </a:r>
            <a:r>
              <a:rPr lang="ru-RU" sz="2800" dirty="0" err="1" smtClean="0"/>
              <a:t>Сиухина</a:t>
            </a:r>
            <a:r>
              <a:rPr lang="ru-RU" sz="2800" dirty="0" smtClean="0"/>
              <a:t> Т.И.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тер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700808"/>
            <a:ext cx="3168352" cy="4752528"/>
          </a:xfrm>
        </p:spPr>
      </p:pic>
      <p:pic>
        <p:nvPicPr>
          <p:cNvPr id="5" name="Рисунок 4" descr="питер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7944" y="692696"/>
            <a:ext cx="4536504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Невский проспект</a:t>
            </a:r>
            <a:endParaRPr lang="ru-RU" dirty="0"/>
          </a:p>
        </p:txBody>
      </p:sp>
      <p:pic>
        <p:nvPicPr>
          <p:cNvPr id="4" name="Содержимое 3" descr="питер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412776"/>
            <a:ext cx="8568952" cy="508905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91880" y="3068961"/>
            <a:ext cx="5400600" cy="3600400"/>
          </a:xfrm>
          <a:prstGeom prst="rect">
            <a:avLst/>
          </a:prstGeom>
        </p:spPr>
      </p:pic>
      <p:pic>
        <p:nvPicPr>
          <p:cNvPr id="4" name="Содержимое 3" descr="питер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10800000" flipV="1">
            <a:off x="323528" y="836712"/>
            <a:ext cx="5328592" cy="38884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9552" y="2996954"/>
          <a:ext cx="8229600" cy="80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197152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Казанский  мост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Зеленый мост</a:t>
                      </a:r>
                      <a:endParaRPr lang="ru-RU" sz="1800" dirty="0"/>
                    </a:p>
                  </a:txBody>
                  <a:tcPr/>
                </a:tc>
              </a:tr>
              <a:tr h="4392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Аничков мост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казански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836713"/>
            <a:ext cx="3528392" cy="2016224"/>
          </a:xfrm>
          <a:prstGeom prst="rect">
            <a:avLst/>
          </a:prstGeom>
        </p:spPr>
      </p:pic>
      <p:pic>
        <p:nvPicPr>
          <p:cNvPr id="9" name="Рисунок 8" descr="зеленый мос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3" y="836713"/>
            <a:ext cx="3605387" cy="2016224"/>
          </a:xfrm>
          <a:prstGeom prst="rect">
            <a:avLst/>
          </a:prstGeom>
        </p:spPr>
      </p:pic>
      <p:pic>
        <p:nvPicPr>
          <p:cNvPr id="10" name="Рисунок 9" descr="аничков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7704" y="3861048"/>
            <a:ext cx="5472608" cy="2750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933056"/>
            <a:ext cx="3096344" cy="2376264"/>
          </a:xfrm>
          <a:prstGeom prst="rect">
            <a:avLst/>
          </a:prstGeom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1196752"/>
            <a:ext cx="2664296" cy="2592288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69269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Достопримечательности Невского проспекта</a:t>
            </a:r>
            <a:endParaRPr lang="ru-RU" dirty="0"/>
          </a:p>
        </p:txBody>
      </p:sp>
      <p:pic>
        <p:nvPicPr>
          <p:cNvPr id="8" name="Рисунок 7" descr="000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868144" y="1124745"/>
            <a:ext cx="2880320" cy="2520280"/>
          </a:xfrm>
          <a:prstGeom prst="rect">
            <a:avLst/>
          </a:prstGeom>
        </p:spPr>
      </p:pic>
      <p:pic>
        <p:nvPicPr>
          <p:cNvPr id="7" name="Рисунок 6" descr="000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75648" y="3861049"/>
            <a:ext cx="2844824" cy="2497460"/>
          </a:xfrm>
          <a:prstGeom prst="rect">
            <a:avLst/>
          </a:prstGeom>
        </p:spPr>
      </p:pic>
      <p:pic>
        <p:nvPicPr>
          <p:cNvPr id="9" name="Рисунок 8" descr="0000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635898" y="3861050"/>
            <a:ext cx="2094940" cy="2564903"/>
          </a:xfrm>
          <a:prstGeom prst="rect">
            <a:avLst/>
          </a:prstGeom>
        </p:spPr>
      </p:pic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7" cstate="email"/>
          <a:stretch>
            <a:fillRect/>
          </a:stretch>
        </p:blipFill>
        <p:spPr>
          <a:xfrm>
            <a:off x="2699792" y="1844826"/>
            <a:ext cx="3528392" cy="16561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Адмиралтейство</a:t>
            </a:r>
            <a:endParaRPr lang="ru-RU" dirty="0"/>
          </a:p>
        </p:txBody>
      </p:sp>
      <p:pic>
        <p:nvPicPr>
          <p:cNvPr id="4" name="Содержимое 3" descr="питер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7" y="1268760"/>
            <a:ext cx="3384376" cy="5305078"/>
          </a:xfrm>
        </p:spPr>
      </p:pic>
      <p:pic>
        <p:nvPicPr>
          <p:cNvPr id="5" name="Рисунок 4" descr="питер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95936" y="1484784"/>
            <a:ext cx="4746104" cy="45864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дмин.jpg"/>
          <p:cNvPicPr>
            <a:picLocks noChangeAspect="1"/>
          </p:cNvPicPr>
          <p:nvPr/>
        </p:nvPicPr>
        <p:blipFill>
          <a:blip r:embed="rId2" cstate="email"/>
          <a:srcRect t="-15972"/>
          <a:stretch>
            <a:fillRect/>
          </a:stretch>
        </p:blipFill>
        <p:spPr>
          <a:xfrm>
            <a:off x="4139952" y="2708920"/>
            <a:ext cx="4818112" cy="3888432"/>
          </a:xfrm>
          <a:prstGeom prst="rect">
            <a:avLst/>
          </a:prstGeom>
        </p:spPr>
      </p:pic>
      <p:pic>
        <p:nvPicPr>
          <p:cNvPr id="4" name="Содержимое 3" descr="адмирал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1520" y="620688"/>
            <a:ext cx="5400600" cy="381642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9712" y="1772817"/>
            <a:ext cx="6787728" cy="4722604"/>
          </a:xfrm>
          <a:prstGeom prst="rect">
            <a:avLst/>
          </a:prstGeom>
        </p:spPr>
      </p:pic>
      <p:pic>
        <p:nvPicPr>
          <p:cNvPr id="4" name="Содержимое 3" descr="питер1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1052736"/>
            <a:ext cx="2520280" cy="194421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pPr algn="ctr"/>
            <a:r>
              <a:rPr lang="ru-RU" dirty="0" smtClean="0"/>
              <a:t>Дворцовая площадь</a:t>
            </a:r>
            <a:endParaRPr lang="ru-RU" dirty="0"/>
          </a:p>
        </p:txBody>
      </p:sp>
      <p:pic>
        <p:nvPicPr>
          <p:cNvPr id="5" name="Рисунок 4" descr="питер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1960" y="3501010"/>
            <a:ext cx="4700677" cy="3173735"/>
          </a:xfrm>
          <a:prstGeom prst="rect">
            <a:avLst/>
          </a:prstGeom>
        </p:spPr>
      </p:pic>
      <p:pic>
        <p:nvPicPr>
          <p:cNvPr id="4" name="Содержимое 3" descr="062326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1340768"/>
            <a:ext cx="4968552" cy="324036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тер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548680"/>
            <a:ext cx="3168352" cy="3960440"/>
          </a:xfrm>
        </p:spPr>
      </p:pic>
      <p:pic>
        <p:nvPicPr>
          <p:cNvPr id="5" name="Рисунок 4" descr="питер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764704"/>
            <a:ext cx="2808312" cy="4694312"/>
          </a:xfrm>
          <a:prstGeom prst="rect">
            <a:avLst/>
          </a:prstGeom>
        </p:spPr>
      </p:pic>
      <p:pic>
        <p:nvPicPr>
          <p:cNvPr id="6" name="Рисунок 5" descr="питер17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27784" y="1484784"/>
            <a:ext cx="3810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1"/>
            <a:ext cx="8229600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цели: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Через знакомство детей с историей возникновения и развития города формировать у детей нравственные черты (доброту, отзывчивость, сопереживание) </a:t>
            </a:r>
          </a:p>
          <a:p>
            <a:r>
              <a:rPr lang="ru-RU" dirty="0" smtClean="0"/>
              <a:t>2.При этом объяснять детям, что город создавался как защита русских земель, подчеркивать нравственную сторону (почему строили, зачем, как строили) . Подчеркнуть, что люди строили город с любовью. </a:t>
            </a:r>
          </a:p>
          <a:p>
            <a:r>
              <a:rPr lang="ru-RU" dirty="0" smtClean="0"/>
              <a:t>3. Развитие познавательной деятельности, речи через историю СПб. </a:t>
            </a:r>
          </a:p>
          <a:p>
            <a:r>
              <a:rPr lang="ru-RU" dirty="0" smtClean="0"/>
              <a:t>4. Формирование представления о понятии истинного петербуржца. (Воспитание культуры поведения)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Летний сад</a:t>
            </a:r>
            <a:endParaRPr lang="ru-RU" dirty="0"/>
          </a:p>
        </p:txBody>
      </p:sp>
      <p:pic>
        <p:nvPicPr>
          <p:cNvPr id="4" name="Содержимое 3" descr="питер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484785"/>
            <a:ext cx="3816424" cy="2448272"/>
          </a:xfrm>
        </p:spPr>
      </p:pic>
      <p:pic>
        <p:nvPicPr>
          <p:cNvPr id="5" name="Рисунок 4" descr="питер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1340769"/>
            <a:ext cx="3563888" cy="2304256"/>
          </a:xfrm>
          <a:prstGeom prst="rect">
            <a:avLst/>
          </a:prstGeom>
        </p:spPr>
      </p:pic>
      <p:pic>
        <p:nvPicPr>
          <p:cNvPr id="6" name="Рисунок 5" descr="питер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3429002"/>
            <a:ext cx="4608512" cy="30817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тер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284985"/>
            <a:ext cx="4536504" cy="3168352"/>
          </a:xfrm>
        </p:spPr>
      </p:pic>
      <p:pic>
        <p:nvPicPr>
          <p:cNvPr id="5" name="Рисунок 4" descr="питер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3650" y="692698"/>
            <a:ext cx="3837807" cy="2880320"/>
          </a:xfrm>
          <a:prstGeom prst="rect">
            <a:avLst/>
          </a:prstGeom>
        </p:spPr>
      </p:pic>
      <p:pic>
        <p:nvPicPr>
          <p:cNvPr id="6" name="Рисунок 5" descr="к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2" y="1844824"/>
            <a:ext cx="4290823" cy="29097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pPr algn="ctr"/>
            <a:r>
              <a:rPr lang="ru-RU" dirty="0" smtClean="0"/>
              <a:t>Мы – петербуржцы!</a:t>
            </a:r>
            <a:endParaRPr lang="ru-RU" dirty="0"/>
          </a:p>
        </p:txBody>
      </p:sp>
      <p:pic>
        <p:nvPicPr>
          <p:cNvPr id="1026" name="Picture 2" descr="C:\Users\Home\Desktop\максим\1яяяяяяя.jpg"/>
          <p:cNvPicPr>
            <a:picLocks noChangeAspect="1" noChangeArrowheads="1"/>
          </p:cNvPicPr>
          <p:nvPr/>
        </p:nvPicPr>
        <p:blipFill>
          <a:blip r:embed="rId2" cstate="email"/>
          <a:srcRect t="-21279"/>
          <a:stretch>
            <a:fillRect/>
          </a:stretch>
        </p:blipFill>
        <p:spPr bwMode="auto">
          <a:xfrm>
            <a:off x="467544" y="980728"/>
            <a:ext cx="3707904" cy="5256584"/>
          </a:xfrm>
          <a:prstGeom prst="rect">
            <a:avLst/>
          </a:prstGeom>
          <a:noFill/>
        </p:spPr>
      </p:pic>
      <p:pic>
        <p:nvPicPr>
          <p:cNvPr id="1027" name="Picture 3" descr="C:\Users\Home\Desktop\максим\яяяяяя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2276874"/>
            <a:ext cx="4608512" cy="3384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6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Флаг и герб Санкт-Петербурга</a:t>
            </a:r>
            <a:endParaRPr lang="ru-RU" dirty="0"/>
          </a:p>
        </p:txBody>
      </p:sp>
      <p:pic>
        <p:nvPicPr>
          <p:cNvPr id="4" name="Содержимое 3" descr="герб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916834"/>
            <a:ext cx="7920880" cy="415218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9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Символы города</a:t>
            </a:r>
            <a:endParaRPr lang="ru-RU" dirty="0"/>
          </a:p>
        </p:txBody>
      </p:sp>
      <p:pic>
        <p:nvPicPr>
          <p:cNvPr id="7" name="Рисунок 6" descr="питер3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067945" y="2132857"/>
            <a:ext cx="2862859" cy="4176464"/>
          </a:xfrm>
          <a:prstGeom prst="rect">
            <a:avLst/>
          </a:prstGeom>
        </p:spPr>
      </p:pic>
      <p:pic>
        <p:nvPicPr>
          <p:cNvPr id="8" name="Рисунок 7" descr="питер17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44208" y="1124744"/>
            <a:ext cx="2232248" cy="2794620"/>
          </a:xfrm>
          <a:prstGeom prst="rect">
            <a:avLst/>
          </a:prstGeom>
        </p:spPr>
      </p:pic>
      <p:pic>
        <p:nvPicPr>
          <p:cNvPr id="9" name="Рисунок 8" descr="питер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1412778"/>
            <a:ext cx="2952328" cy="2517130"/>
          </a:xfrm>
          <a:prstGeom prst="rect">
            <a:avLst/>
          </a:prstGeom>
        </p:spPr>
      </p:pic>
      <p:pic>
        <p:nvPicPr>
          <p:cNvPr id="6" name="Содержимое 5" descr="р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475656" y="4149080"/>
            <a:ext cx="2952328" cy="237626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/>
              <a:t>Конец </a:t>
            </a:r>
            <a:endParaRPr lang="ru-RU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4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Санкт-Петербург</a:t>
            </a:r>
            <a:endParaRPr lang="ru-RU" dirty="0"/>
          </a:p>
        </p:txBody>
      </p:sp>
      <p:pic>
        <p:nvPicPr>
          <p:cNvPr id="4" name="Содержимое 3" descr="питер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71" y="1268760"/>
            <a:ext cx="8058150" cy="5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итеро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764705"/>
            <a:ext cx="8496944" cy="555195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pPr algn="ctr"/>
            <a:r>
              <a:rPr lang="ru-RU" dirty="0" smtClean="0"/>
              <a:t>Пётр 1</a:t>
            </a:r>
            <a:endParaRPr lang="ru-RU" dirty="0"/>
          </a:p>
        </p:txBody>
      </p:sp>
      <p:pic>
        <p:nvPicPr>
          <p:cNvPr id="4" name="Содержимое 3" descr="питер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7" y="1340768"/>
            <a:ext cx="8282239" cy="52330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pPr algn="ctr"/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pic>
        <p:nvPicPr>
          <p:cNvPr id="4" name="Содержимое 3" descr="питеря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7" y="1340770"/>
            <a:ext cx="8431455" cy="516696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тер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99793" y="692698"/>
            <a:ext cx="6221851" cy="4396358"/>
          </a:xfrm>
        </p:spPr>
      </p:pic>
      <p:pic>
        <p:nvPicPr>
          <p:cNvPr id="5" name="Рисунок 4" descr="питер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2996952"/>
            <a:ext cx="4032448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тер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980730"/>
            <a:ext cx="7776864" cy="55446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Иоанновский</a:t>
            </a:r>
            <a:r>
              <a:rPr lang="ru-RU" dirty="0" smtClean="0"/>
              <a:t> мост, памятник зайцу</a:t>
            </a:r>
            <a:endParaRPr lang="ru-RU" dirty="0"/>
          </a:p>
        </p:txBody>
      </p:sp>
      <p:pic>
        <p:nvPicPr>
          <p:cNvPr id="4" name="Содержимое 3" descr="пп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07704" y="1412776"/>
            <a:ext cx="6768752" cy="4644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ппп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3568" y="3068960"/>
            <a:ext cx="3456384" cy="3366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526</TotalTime>
  <Words>155</Words>
  <Application>Microsoft Office PowerPoint</Application>
  <PresentationFormat>Экран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Государственное бюджетное дошкольное образовательное учреждение детский сад 32 общеразвивающего вида с приоритетным осуществлением деятельности по художественно-эстетическому развитию детей Калининского района  Санкт - Петербурга   </vt:lpstr>
      <vt:lpstr>Основные цели:  </vt:lpstr>
      <vt:lpstr>Санкт-Петербург</vt:lpstr>
      <vt:lpstr>Слайд 4</vt:lpstr>
      <vt:lpstr>Пётр 1</vt:lpstr>
      <vt:lpstr>Петропавловская крепость</vt:lpstr>
      <vt:lpstr>Слайд 7</vt:lpstr>
      <vt:lpstr>Слайд 8</vt:lpstr>
      <vt:lpstr>Иоанновский мост, памятник зайцу</vt:lpstr>
      <vt:lpstr>Слайд 10</vt:lpstr>
      <vt:lpstr>Невский проспект</vt:lpstr>
      <vt:lpstr>Слайд 12</vt:lpstr>
      <vt:lpstr>Слайд 13</vt:lpstr>
      <vt:lpstr>Достопримечательности Невского проспекта</vt:lpstr>
      <vt:lpstr>Адмиралтейство</vt:lpstr>
      <vt:lpstr>Слайд 16</vt:lpstr>
      <vt:lpstr>Слайд 17</vt:lpstr>
      <vt:lpstr>Дворцовая площадь</vt:lpstr>
      <vt:lpstr>Слайд 19</vt:lpstr>
      <vt:lpstr>Летний сад</vt:lpstr>
      <vt:lpstr>Слайд 21</vt:lpstr>
      <vt:lpstr>Мы – петербуржцы!</vt:lpstr>
      <vt:lpstr>Флаг и герб Санкт-Петербурга</vt:lpstr>
      <vt:lpstr>Символы города</vt:lpstr>
      <vt:lpstr>Слайд 25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32 общеразвивающего вида с приоритетным осуществлением деятельности по художественно-эстетическому развитию детей Калининского района  Санкт - Петербурга</dc:title>
  <dc:creator>Home</dc:creator>
  <cp:lastModifiedBy>Home</cp:lastModifiedBy>
  <cp:revision>57</cp:revision>
  <dcterms:created xsi:type="dcterms:W3CDTF">2015-10-28T16:50:23Z</dcterms:created>
  <dcterms:modified xsi:type="dcterms:W3CDTF">2015-11-11T19:04:01Z</dcterms:modified>
</cp:coreProperties>
</file>