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63" r:id="rId10"/>
    <p:sldId id="264" r:id="rId11"/>
    <p:sldId id="265" r:id="rId12"/>
    <p:sldId id="267" r:id="rId13"/>
    <p:sldId id="266" r:id="rId14"/>
    <p:sldId id="268" r:id="rId15"/>
    <p:sldId id="269" r:id="rId16"/>
    <p:sldId id="270" r:id="rId17"/>
    <p:sldId id="271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08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16A3BF1D-5E43-4AD0-BB42-2DFE8B903922}" type="datetimeFigureOut">
              <a:rPr lang="ru-RU" smtClean="0"/>
              <a:pPr/>
              <a:t>11.11.2015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5E2A5254-2773-467B-94A6-09D905FEE65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32657"/>
            <a:ext cx="7772400" cy="1656183"/>
          </a:xfrm>
        </p:spPr>
        <p:txBody>
          <a:bodyPr>
            <a:noAutofit/>
          </a:bodyPr>
          <a:lstStyle/>
          <a:p>
            <a:pPr algn="ctr"/>
            <a:r>
              <a:rPr lang="ru-RU" sz="6600" dirty="0" smtClean="0"/>
              <a:t>Москва –</a:t>
            </a:r>
            <a:br>
              <a:rPr lang="ru-RU" sz="6600" dirty="0" smtClean="0"/>
            </a:br>
            <a:r>
              <a:rPr lang="ru-RU" sz="6600" dirty="0" smtClean="0"/>
              <a:t> столица России.</a:t>
            </a:r>
            <a:endParaRPr lang="ru-RU" sz="6600" dirty="0"/>
          </a:p>
        </p:txBody>
      </p:sp>
      <p:pic>
        <p:nvPicPr>
          <p:cNvPr id="4" name="Рисунок 3" descr="москва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31640" y="2132856"/>
            <a:ext cx="7272808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Юрий Долгорукий</a:t>
            </a:r>
            <a:endParaRPr lang="ru-RU" sz="6000" dirty="0"/>
          </a:p>
        </p:txBody>
      </p:sp>
      <p:pic>
        <p:nvPicPr>
          <p:cNvPr id="4" name="Содержимое 3" descr="юр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475656" y="1340768"/>
            <a:ext cx="7200800" cy="5112568"/>
          </a:xfr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b4e91692bb67a5e14be4c62b2537c4bf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60648"/>
            <a:ext cx="7560840" cy="60486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e5a71a5b5646cc206eada9e8c4c053eb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76672"/>
            <a:ext cx="7344816" cy="577172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часы1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5436096" y="404664"/>
            <a:ext cx="3384376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часы.jpg"/>
          <p:cNvPicPr>
            <a:picLocks noGrp="1" noChangeAspect="1"/>
          </p:cNvPicPr>
          <p:nvPr>
            <p:ph idx="1"/>
          </p:nvPr>
        </p:nvPicPr>
        <p:blipFill>
          <a:blip r:embed="rId3" cstate="email"/>
          <a:stretch>
            <a:fillRect/>
          </a:stretch>
        </p:blipFill>
        <p:spPr>
          <a:xfrm>
            <a:off x="1547664" y="332656"/>
            <a:ext cx="2952328" cy="216024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часы2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987824" y="2852936"/>
            <a:ext cx="3168352" cy="374441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c33888a26f247a9eb1650f576ad16cbb.jpe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04664"/>
            <a:ext cx="72728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d92aa8bb41430973ad58f7a833de0b1b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75656" y="620688"/>
            <a:ext cx="7128792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bf76e02288088d1404ead2e5745285a9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404664"/>
            <a:ext cx="7272808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b8079920e7a843ccdc8404e7f69d1ab4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404664"/>
            <a:ext cx="7128792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endParaRPr lang="ru-RU" sz="9600" dirty="0" smtClean="0"/>
          </a:p>
          <a:p>
            <a:pPr algn="ctr"/>
            <a:endParaRPr lang="ru-RU" sz="9600" dirty="0" smtClean="0"/>
          </a:p>
          <a:p>
            <a:pPr algn="ctr"/>
            <a:endParaRPr lang="ru-RU" sz="9600" dirty="0" smtClean="0"/>
          </a:p>
          <a:p>
            <a:pPr lvl="8" algn="ctr"/>
            <a:r>
              <a:rPr lang="ru-RU" sz="6500" dirty="0" smtClean="0"/>
              <a:t>конец</a:t>
            </a:r>
            <a:endParaRPr lang="ru-RU" sz="6500" dirty="0"/>
          </a:p>
        </p:txBody>
      </p:sp>
      <p:pic>
        <p:nvPicPr>
          <p:cNvPr id="4" name="Рисунок 3" descr="мос9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547664" y="260648"/>
            <a:ext cx="7272808" cy="475252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3665562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Москва! Москва!</a:t>
            </a:r>
            <a:br>
              <a:rPr lang="ru-RU" dirty="0" smtClean="0"/>
            </a:br>
            <a:r>
              <a:rPr lang="ru-RU" dirty="0" smtClean="0"/>
              <a:t>Как много в этом звуке</a:t>
            </a:r>
            <a:br>
              <a:rPr lang="ru-RU" dirty="0" smtClean="0"/>
            </a:br>
            <a:r>
              <a:rPr lang="ru-RU" dirty="0" smtClean="0"/>
              <a:t>Для сердца русского слилось!</a:t>
            </a:r>
            <a:br>
              <a:rPr lang="ru-RU" dirty="0" smtClean="0"/>
            </a:br>
            <a:r>
              <a:rPr lang="ru-RU" dirty="0" smtClean="0"/>
              <a:t>Как много в нем отозвалось!</a:t>
            </a:r>
            <a:br>
              <a:rPr lang="ru-RU" dirty="0" smtClean="0"/>
            </a:br>
            <a:r>
              <a:rPr lang="ru-RU" dirty="0" smtClean="0"/>
              <a:t>                           А.С. Пушкин.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149080"/>
            <a:ext cx="8229600" cy="2305728"/>
          </a:xfrm>
        </p:spPr>
        <p:txBody>
          <a:bodyPr>
            <a:normAutofit/>
          </a:bodyPr>
          <a:lstStyle/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endParaRPr lang="ru-RU" sz="2800" dirty="0" smtClean="0"/>
          </a:p>
          <a:p>
            <a:pPr algn="r"/>
            <a:r>
              <a:rPr lang="ru-RU" sz="2800" dirty="0" smtClean="0"/>
              <a:t>Воспитатель: </a:t>
            </a:r>
            <a:r>
              <a:rPr lang="ru-RU" sz="2800" dirty="0" err="1" smtClean="0"/>
              <a:t>Сиухина</a:t>
            </a:r>
            <a:r>
              <a:rPr lang="ru-RU" sz="2800" dirty="0" smtClean="0"/>
              <a:t> Т.И.</a:t>
            </a:r>
            <a:endParaRPr lang="ru-RU" sz="2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Цели и задачи: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с1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1259632" y="332656"/>
            <a:ext cx="3888432" cy="316564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мос2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5004048" y="1124744"/>
            <a:ext cx="3672408" cy="30243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мос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051720" y="3717032"/>
            <a:ext cx="3923928" cy="27854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мос5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2483768" y="260648"/>
            <a:ext cx="5076056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Рисунок 5" descr="мос6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3645024"/>
            <a:ext cx="4968552" cy="27363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4" name="Содержимое 3" descr="мос4.jpg"/>
          <p:cNvPicPr>
            <a:picLocks noGrp="1" noChangeAspect="1"/>
          </p:cNvPicPr>
          <p:nvPr>
            <p:ph idx="1"/>
          </p:nvPr>
        </p:nvPicPr>
        <p:blipFill>
          <a:blip r:embed="rId4" cstate="email"/>
          <a:stretch>
            <a:fillRect/>
          </a:stretch>
        </p:blipFill>
        <p:spPr>
          <a:xfrm>
            <a:off x="1259632" y="3068960"/>
            <a:ext cx="4032448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мос7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115616" y="260648"/>
            <a:ext cx="5256584" cy="35283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мос8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851920" y="3212976"/>
            <a:ext cx="4932040" cy="324036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лес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331640" y="404664"/>
            <a:ext cx="7416824" cy="58437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600" dirty="0" smtClean="0"/>
              <a:t>река - Москва </a:t>
            </a:r>
            <a:endParaRPr lang="ru-RU" sz="6600" dirty="0"/>
          </a:p>
        </p:txBody>
      </p:sp>
      <p:pic>
        <p:nvPicPr>
          <p:cNvPr id="4" name="Содержимое 3" descr="река.jpg"/>
          <p:cNvPicPr>
            <a:picLocks noGrp="1" noChangeAspect="1"/>
          </p:cNvPicPr>
          <p:nvPr>
            <p:ph idx="1"/>
          </p:nvPr>
        </p:nvPicPr>
        <p:blipFill>
          <a:blip r:embed="rId2" cstate="email"/>
          <a:stretch>
            <a:fillRect/>
          </a:stretch>
        </p:blipFill>
        <p:spPr>
          <a:xfrm>
            <a:off x="1543431" y="1447800"/>
            <a:ext cx="7282688" cy="4800600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http://ped-kopilka.ru/upload/blogs/12745_8f4253977f0f43bd32de95dc457e8216.jpg.jpg"/>
          <p:cNvPicPr>
            <a:picLocks noGrp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404664"/>
            <a:ext cx="7488832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88</TotalTime>
  <Words>21</Words>
  <Application>Microsoft Office PowerPoint</Application>
  <PresentationFormat>Экран (4:3)</PresentationFormat>
  <Paragraphs>13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Солнцестояние</vt:lpstr>
      <vt:lpstr>Москва –  столица России.</vt:lpstr>
      <vt:lpstr>Москва! Москва! Как много в этом звуке Для сердца русского слилось! Как много в нем отозвалось!                            А.С. Пушкин. </vt:lpstr>
      <vt:lpstr>Цели и задачи:</vt:lpstr>
      <vt:lpstr>Слайд 4</vt:lpstr>
      <vt:lpstr>Слайд 5</vt:lpstr>
      <vt:lpstr>Слайд 6</vt:lpstr>
      <vt:lpstr>Слайд 7</vt:lpstr>
      <vt:lpstr>река - Москва </vt:lpstr>
      <vt:lpstr>Слайд 9</vt:lpstr>
      <vt:lpstr>Юрий Долгорукий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Москва – столица России.</dc:title>
  <dc:creator>Home</dc:creator>
  <cp:lastModifiedBy>Home</cp:lastModifiedBy>
  <cp:revision>11</cp:revision>
  <dcterms:created xsi:type="dcterms:W3CDTF">2015-11-09T18:24:00Z</dcterms:created>
  <dcterms:modified xsi:type="dcterms:W3CDTF">2015-11-11T19:22:06Z</dcterms:modified>
</cp:coreProperties>
</file>