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315" r:id="rId3"/>
    <p:sldId id="349" r:id="rId4"/>
    <p:sldId id="343" r:id="rId5"/>
    <p:sldId id="344" r:id="rId6"/>
    <p:sldId id="345" r:id="rId7"/>
    <p:sldId id="347" r:id="rId8"/>
    <p:sldId id="348" r:id="rId9"/>
    <p:sldId id="346" r:id="rId10"/>
    <p:sldId id="351" r:id="rId1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43636"/>
    <a:srgbClr val="D7181F"/>
    <a:srgbClr val="BA12A2"/>
    <a:srgbClr val="000000"/>
    <a:srgbClr val="FFFFFF"/>
    <a:srgbClr val="E0E4D0"/>
    <a:srgbClr val="CCE7D4"/>
    <a:srgbClr val="7CD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5" autoAdjust="0"/>
    <p:restoredTop sz="94638" autoAdjust="0"/>
  </p:normalViewPr>
  <p:slideViewPr>
    <p:cSldViewPr>
      <p:cViewPr varScale="1">
        <p:scale>
          <a:sx n="84" d="100"/>
          <a:sy n="84" d="100"/>
        </p:scale>
        <p:origin x="-151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87466-2931-48E9-BB53-1F7A0B363E40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9994F0F6-88C2-4642-9C9A-552DF7E8A26D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РАСТЕНИЯ,</a:t>
          </a:r>
          <a:r>
            <a:rPr lang="ru-RU" sz="1600" baseline="0" dirty="0" smtClean="0">
              <a:latin typeface="Arial" pitchFamily="34" charset="0"/>
              <a:cs typeface="Arial" pitchFamily="34" charset="0"/>
            </a:rPr>
            <a:t> КОТОРЫЕ НАС ОЗДОРАВЛИВАЮТ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6402BF7-A9F9-4F29-9F81-A301328BCD7F}" type="parTrans" cxnId="{52C8553A-D748-43B9-A7C1-65324A8B70ED}">
      <dgm:prSet/>
      <dgm:spPr/>
      <dgm:t>
        <a:bodyPr/>
        <a:lstStyle/>
        <a:p>
          <a:endParaRPr lang="ru-RU"/>
        </a:p>
      </dgm:t>
    </dgm:pt>
    <dgm:pt modelId="{CD8F2F1F-1CD3-4088-86CF-DEACFD2A34B0}" type="sibTrans" cxnId="{52C8553A-D748-43B9-A7C1-65324A8B70ED}">
      <dgm:prSet/>
      <dgm:spPr/>
      <dgm:t>
        <a:bodyPr/>
        <a:lstStyle/>
        <a:p>
          <a:endParaRPr lang="ru-RU"/>
        </a:p>
      </dgm:t>
    </dgm:pt>
    <dgm:pt modelId="{B89C0E19-3880-4E24-A7DD-A25373C12212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РАЦИОНАЛЬНОЕ ПИТАНИЕ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44086E5-580E-408E-BACC-6466E2122CA0}" type="parTrans" cxnId="{306B1F75-2F40-4C6C-BF80-134C0976A78D}">
      <dgm:prSet/>
      <dgm:spPr/>
      <dgm:t>
        <a:bodyPr/>
        <a:lstStyle/>
        <a:p>
          <a:endParaRPr lang="ru-RU"/>
        </a:p>
      </dgm:t>
    </dgm:pt>
    <dgm:pt modelId="{48A6A3B4-0F25-4AA0-9AB6-4FC63C5E2B30}" type="sibTrans" cxnId="{306B1F75-2F40-4C6C-BF80-134C0976A78D}">
      <dgm:prSet/>
      <dgm:spPr/>
      <dgm:t>
        <a:bodyPr/>
        <a:lstStyle/>
        <a:p>
          <a:endParaRPr lang="ru-RU"/>
        </a:p>
      </dgm:t>
    </dgm:pt>
    <dgm:pt modelId="{F74B6684-34F3-4FAB-8243-5A9C3BDB802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ВИТАМИНОТЕРАПИЯ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0B2147A-FA84-42F0-9ED9-EF2D400691D5}" type="parTrans" cxnId="{F812A23A-2407-4CF1-B7FC-71A7CFBA8649}">
      <dgm:prSet/>
      <dgm:spPr/>
      <dgm:t>
        <a:bodyPr/>
        <a:lstStyle/>
        <a:p>
          <a:endParaRPr lang="ru-RU"/>
        </a:p>
      </dgm:t>
    </dgm:pt>
    <dgm:pt modelId="{EEFE77AE-3C7F-45FB-9E9D-13A8D52696FA}" type="sibTrans" cxnId="{F812A23A-2407-4CF1-B7FC-71A7CFBA8649}">
      <dgm:prSet/>
      <dgm:spPr/>
      <dgm:t>
        <a:bodyPr/>
        <a:lstStyle/>
        <a:p>
          <a:endParaRPr lang="ru-RU"/>
        </a:p>
      </dgm:t>
    </dgm:pt>
    <dgm:pt modelId="{A280FE73-4B80-40D6-A047-24723A5076EB}">
      <dgm:prSet custT="1"/>
      <dgm:spPr>
        <a:ln>
          <a:solidFill>
            <a:srgbClr val="FF00FF"/>
          </a:solidFill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ЗАЧЕМ</a:t>
          </a:r>
          <a:r>
            <a:rPr lang="ru-RU" sz="1600" baseline="0" dirty="0" smtClean="0">
              <a:latin typeface="Arial" pitchFamily="34" charset="0"/>
              <a:cs typeface="Arial" pitchFamily="34" charset="0"/>
            </a:rPr>
            <a:t> НЕОБХОДИМ РЕЖИМ ДНЯ?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A9D4EB3-3691-4D1C-87A1-4AC431BF3EF0}" type="parTrans" cxnId="{84F1355A-AAEE-4632-8C22-0654AB8DBD9C}">
      <dgm:prSet/>
      <dgm:spPr/>
      <dgm:t>
        <a:bodyPr/>
        <a:lstStyle/>
        <a:p>
          <a:endParaRPr lang="ru-RU"/>
        </a:p>
      </dgm:t>
    </dgm:pt>
    <dgm:pt modelId="{73E3964A-EE89-4C7A-9246-2EBE8180FBAC}" type="sibTrans" cxnId="{84F1355A-AAEE-4632-8C22-0654AB8DBD9C}">
      <dgm:prSet/>
      <dgm:spPr/>
      <dgm:t>
        <a:bodyPr/>
        <a:lstStyle/>
        <a:p>
          <a:endParaRPr lang="ru-RU"/>
        </a:p>
      </dgm:t>
    </dgm:pt>
    <dgm:pt modelId="{42764A24-9067-4CCC-96DD-BBFCCCEF3F02}">
      <dgm:prSet custT="1"/>
      <dgm:spPr>
        <a:ln>
          <a:solidFill>
            <a:srgbClr val="3399FF"/>
          </a:solidFill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ПОЧЕМУ</a:t>
          </a:r>
          <a:r>
            <a:rPr lang="ru-RU" sz="1600" baseline="0" dirty="0" smtClean="0">
              <a:latin typeface="Arial" pitchFamily="34" charset="0"/>
              <a:cs typeface="Arial" pitchFamily="34" charset="0"/>
            </a:rPr>
            <a:t> МЫ ТАК ОДЕВАЕМСЯ?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730C2E7-8D9D-4AC2-85C7-052DE957C7E3}" type="parTrans" cxnId="{3B32455D-5672-4841-A40C-FAD8BA608DA0}">
      <dgm:prSet/>
      <dgm:spPr/>
      <dgm:t>
        <a:bodyPr/>
        <a:lstStyle/>
        <a:p>
          <a:endParaRPr lang="ru-RU"/>
        </a:p>
      </dgm:t>
    </dgm:pt>
    <dgm:pt modelId="{66B61D5A-5E2A-4DD2-A831-A0D098B8408C}" type="sibTrans" cxnId="{3B32455D-5672-4841-A40C-FAD8BA608DA0}">
      <dgm:prSet/>
      <dgm:spPr/>
      <dgm:t>
        <a:bodyPr/>
        <a:lstStyle/>
        <a:p>
          <a:endParaRPr lang="ru-RU"/>
        </a:p>
      </dgm:t>
    </dgm:pt>
    <dgm:pt modelId="{70AB7582-99F6-447A-8AD2-D68C71109A70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ЗАЧЕМ НУЖНА ФИЗКУЛЬТУРА?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2630E6B-41B2-4DD5-96EC-BB8D17683F9F}" type="parTrans" cxnId="{055250E3-A65E-4549-8D64-18D03418209E}">
      <dgm:prSet/>
      <dgm:spPr/>
      <dgm:t>
        <a:bodyPr/>
        <a:lstStyle/>
        <a:p>
          <a:endParaRPr lang="ru-RU"/>
        </a:p>
      </dgm:t>
    </dgm:pt>
    <dgm:pt modelId="{438CFA33-F184-4C7B-A273-497A67656921}" type="sibTrans" cxnId="{055250E3-A65E-4549-8D64-18D03418209E}">
      <dgm:prSet/>
      <dgm:spPr/>
      <dgm:t>
        <a:bodyPr/>
        <a:lstStyle/>
        <a:p>
          <a:endParaRPr lang="ru-RU"/>
        </a:p>
      </dgm:t>
    </dgm:pt>
    <dgm:pt modelId="{3E343D94-D01E-4A8B-89EB-82ACA0725729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ЧТО ТАКОЕ ЗАКАЛИВАНИЕ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AB13084-9339-4689-9FBF-2520FCF351DF}" type="parTrans" cxnId="{4AC417CF-9725-4AC0-B814-C628BBF5391F}">
      <dgm:prSet/>
      <dgm:spPr/>
      <dgm:t>
        <a:bodyPr/>
        <a:lstStyle/>
        <a:p>
          <a:endParaRPr lang="ru-RU"/>
        </a:p>
      </dgm:t>
    </dgm:pt>
    <dgm:pt modelId="{3AB53731-7B64-482B-A616-FC8590200788}" type="sibTrans" cxnId="{4AC417CF-9725-4AC0-B814-C628BBF5391F}">
      <dgm:prSet/>
      <dgm:spPr/>
      <dgm:t>
        <a:bodyPr/>
        <a:lstStyle/>
        <a:p>
          <a:endParaRPr lang="ru-RU"/>
        </a:p>
      </dgm:t>
    </dgm:pt>
    <dgm:pt modelId="{F9A5A4E9-99F4-4159-A818-17D22A6D7A69}" type="pres">
      <dgm:prSet presAssocID="{BB687466-2931-48E9-BB53-1F7A0B363E40}" presName="compositeShape" presStyleCnt="0">
        <dgm:presLayoutVars>
          <dgm:dir/>
          <dgm:resizeHandles/>
        </dgm:presLayoutVars>
      </dgm:prSet>
      <dgm:spPr/>
    </dgm:pt>
    <dgm:pt modelId="{2C862479-17B3-45A7-832D-080392617B61}" type="pres">
      <dgm:prSet presAssocID="{BB687466-2931-48E9-BB53-1F7A0B363E40}" presName="pyramid" presStyleLbl="node1" presStyleIdx="0" presStyleCnt="1" custLinFactNeighborX="-14079" custLinFactNeighborY="-1538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FF00"/>
          </a:solidFill>
        </a:ln>
      </dgm:spPr>
      <dgm:t>
        <a:bodyPr/>
        <a:lstStyle/>
        <a:p>
          <a:endParaRPr lang="ru-RU"/>
        </a:p>
      </dgm:t>
    </dgm:pt>
    <dgm:pt modelId="{DC6AB622-E0E2-4B44-BBFF-833AE7BAE68E}" type="pres">
      <dgm:prSet presAssocID="{BB687466-2931-48E9-BB53-1F7A0B363E40}" presName="theList" presStyleCnt="0"/>
      <dgm:spPr/>
    </dgm:pt>
    <dgm:pt modelId="{59E7667D-5261-4D4D-B903-15BB3D2B12D3}" type="pres">
      <dgm:prSet presAssocID="{A280FE73-4B80-40D6-A047-24723A5076EB}" presName="aNode" presStyleLbl="fgAcc1" presStyleIdx="0" presStyleCnt="7" custScaleX="155375" custLinFactNeighborX="16842" custLinFactNeighborY="-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722D8-69A5-48C4-8D43-0DE73B5283B3}" type="pres">
      <dgm:prSet presAssocID="{A280FE73-4B80-40D6-A047-24723A5076EB}" presName="aSpace" presStyleCnt="0"/>
      <dgm:spPr/>
    </dgm:pt>
    <dgm:pt modelId="{3862C0A2-2BAB-4876-8B31-51B9755B0A38}" type="pres">
      <dgm:prSet presAssocID="{9994F0F6-88C2-4642-9C9A-552DF7E8A26D}" presName="aNode" presStyleLbl="fgAcc1" presStyleIdx="1" presStyleCnt="7" custScaleX="152974" custLinFactNeighborX="16233" custLinFactNeighborY="1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E7A34-3C2B-40FC-B541-F0EC5F398080}" type="pres">
      <dgm:prSet presAssocID="{9994F0F6-88C2-4642-9C9A-552DF7E8A26D}" presName="aSpace" presStyleCnt="0"/>
      <dgm:spPr/>
    </dgm:pt>
    <dgm:pt modelId="{CC567662-1E87-4C99-A0EC-9A5D01F527C6}" type="pres">
      <dgm:prSet presAssocID="{42764A24-9067-4CCC-96DD-BBFCCCEF3F02}" presName="aNode" presStyleLbl="fgAcc1" presStyleIdx="2" presStyleCnt="7" custScaleX="153128" custLinFactNeighborX="15680" custLinFactNeighborY="2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0D97E-26C2-4A81-99C2-C3AE08471A6B}" type="pres">
      <dgm:prSet presAssocID="{42764A24-9067-4CCC-96DD-BBFCCCEF3F02}" presName="aSpace" presStyleCnt="0"/>
      <dgm:spPr/>
    </dgm:pt>
    <dgm:pt modelId="{172B3E93-B6E7-4342-8EA3-DD40FADD81E2}" type="pres">
      <dgm:prSet presAssocID="{B89C0E19-3880-4E24-A7DD-A25373C12212}" presName="aNode" presStyleLbl="fgAcc1" presStyleIdx="3" presStyleCnt="7" custScaleX="153329" custLinFactNeighborX="15680" custLinFactNeighborY="4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4FE22-417D-4179-B460-18B57BA7781F}" type="pres">
      <dgm:prSet presAssocID="{B89C0E19-3880-4E24-A7DD-A25373C12212}" presName="aSpace" presStyleCnt="0"/>
      <dgm:spPr/>
    </dgm:pt>
    <dgm:pt modelId="{5D4F5130-4003-47B7-AE2D-3345F0B688D6}" type="pres">
      <dgm:prSet presAssocID="{F74B6684-34F3-4FAB-8243-5A9C3BDB8025}" presName="aNode" presStyleLbl="fgAcc1" presStyleIdx="4" presStyleCnt="7" custScaleX="154793" custLinFactNeighborX="17113" custLinFactNeighborY="5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F38D0-57B6-458C-A570-AAFDBC19A86B}" type="pres">
      <dgm:prSet presAssocID="{F74B6684-34F3-4FAB-8243-5A9C3BDB8025}" presName="aSpace" presStyleCnt="0"/>
      <dgm:spPr/>
    </dgm:pt>
    <dgm:pt modelId="{19B117B4-6ACB-4667-97AF-D51585881EC9}" type="pres">
      <dgm:prSet presAssocID="{70AB7582-99F6-447A-8AD2-D68C71109A70}" presName="aNode" presStyleLbl="fgAcc1" presStyleIdx="5" presStyleCnt="7" custScaleX="152915" custLinFactY="7789" custLinFactNeighborX="161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780CC-0414-4AD1-B846-0CCD58FFF70C}" type="pres">
      <dgm:prSet presAssocID="{70AB7582-99F6-447A-8AD2-D68C71109A70}" presName="aSpace" presStyleCnt="0"/>
      <dgm:spPr/>
    </dgm:pt>
    <dgm:pt modelId="{CD91D41E-7E2A-474C-8C06-9FD28866CF24}" type="pres">
      <dgm:prSet presAssocID="{3E343D94-D01E-4A8B-89EB-82ACA0725729}" presName="aNode" presStyleLbl="fgAcc1" presStyleIdx="6" presStyleCnt="7" custScaleX="152915" custLinFactY="23868" custLinFactNeighborX="161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10367-BD4A-4F15-8AB2-EB0FCD9BE818}" type="pres">
      <dgm:prSet presAssocID="{3E343D94-D01E-4A8B-89EB-82ACA0725729}" presName="aSpace" presStyleCnt="0"/>
      <dgm:spPr/>
    </dgm:pt>
  </dgm:ptLst>
  <dgm:cxnLst>
    <dgm:cxn modelId="{055250E3-A65E-4549-8D64-18D03418209E}" srcId="{BB687466-2931-48E9-BB53-1F7A0B363E40}" destId="{70AB7582-99F6-447A-8AD2-D68C71109A70}" srcOrd="5" destOrd="0" parTransId="{42630E6B-41B2-4DD5-96EC-BB8D17683F9F}" sibTransId="{438CFA33-F184-4C7B-A273-497A67656921}"/>
    <dgm:cxn modelId="{3B32455D-5672-4841-A40C-FAD8BA608DA0}" srcId="{BB687466-2931-48E9-BB53-1F7A0B363E40}" destId="{42764A24-9067-4CCC-96DD-BBFCCCEF3F02}" srcOrd="2" destOrd="0" parTransId="{C730C2E7-8D9D-4AC2-85C7-052DE957C7E3}" sibTransId="{66B61D5A-5E2A-4DD2-A831-A0D098B8408C}"/>
    <dgm:cxn modelId="{306B1F75-2F40-4C6C-BF80-134C0976A78D}" srcId="{BB687466-2931-48E9-BB53-1F7A0B363E40}" destId="{B89C0E19-3880-4E24-A7DD-A25373C12212}" srcOrd="3" destOrd="0" parTransId="{144086E5-580E-408E-BACC-6466E2122CA0}" sibTransId="{48A6A3B4-0F25-4AA0-9AB6-4FC63C5E2B30}"/>
    <dgm:cxn modelId="{564F3C0E-79C8-4D04-853C-DC3B5A11C663}" type="presOf" srcId="{BB687466-2931-48E9-BB53-1F7A0B363E40}" destId="{F9A5A4E9-99F4-4159-A818-17D22A6D7A69}" srcOrd="0" destOrd="0" presId="urn:microsoft.com/office/officeart/2005/8/layout/pyramid2"/>
    <dgm:cxn modelId="{67EA9A73-519E-4752-AAE2-904F5B569EAE}" type="presOf" srcId="{B89C0E19-3880-4E24-A7DD-A25373C12212}" destId="{172B3E93-B6E7-4342-8EA3-DD40FADD81E2}" srcOrd="0" destOrd="0" presId="urn:microsoft.com/office/officeart/2005/8/layout/pyramid2"/>
    <dgm:cxn modelId="{570FF0B0-CC70-4489-AF20-7955E6668EA1}" type="presOf" srcId="{70AB7582-99F6-447A-8AD2-D68C71109A70}" destId="{19B117B4-6ACB-4667-97AF-D51585881EC9}" srcOrd="0" destOrd="0" presId="urn:microsoft.com/office/officeart/2005/8/layout/pyramid2"/>
    <dgm:cxn modelId="{BF38870F-F766-4D1B-A41C-5B6E4AE5266F}" type="presOf" srcId="{3E343D94-D01E-4A8B-89EB-82ACA0725729}" destId="{CD91D41E-7E2A-474C-8C06-9FD28866CF24}" srcOrd="0" destOrd="0" presId="urn:microsoft.com/office/officeart/2005/8/layout/pyramid2"/>
    <dgm:cxn modelId="{84F1355A-AAEE-4632-8C22-0654AB8DBD9C}" srcId="{BB687466-2931-48E9-BB53-1F7A0B363E40}" destId="{A280FE73-4B80-40D6-A047-24723A5076EB}" srcOrd="0" destOrd="0" parTransId="{2A9D4EB3-3691-4D1C-87A1-4AC431BF3EF0}" sibTransId="{73E3964A-EE89-4C7A-9246-2EBE8180FBAC}"/>
    <dgm:cxn modelId="{E8292178-8808-4669-AEDA-F8DD687FF39C}" type="presOf" srcId="{42764A24-9067-4CCC-96DD-BBFCCCEF3F02}" destId="{CC567662-1E87-4C99-A0EC-9A5D01F527C6}" srcOrd="0" destOrd="0" presId="urn:microsoft.com/office/officeart/2005/8/layout/pyramid2"/>
    <dgm:cxn modelId="{9E392A94-D32D-428D-8336-117E35327270}" type="presOf" srcId="{F74B6684-34F3-4FAB-8243-5A9C3BDB8025}" destId="{5D4F5130-4003-47B7-AE2D-3345F0B688D6}" srcOrd="0" destOrd="0" presId="urn:microsoft.com/office/officeart/2005/8/layout/pyramid2"/>
    <dgm:cxn modelId="{4AC417CF-9725-4AC0-B814-C628BBF5391F}" srcId="{BB687466-2931-48E9-BB53-1F7A0B363E40}" destId="{3E343D94-D01E-4A8B-89EB-82ACA0725729}" srcOrd="6" destOrd="0" parTransId="{BAB13084-9339-4689-9FBF-2520FCF351DF}" sibTransId="{3AB53731-7B64-482B-A616-FC8590200788}"/>
    <dgm:cxn modelId="{F812A23A-2407-4CF1-B7FC-71A7CFBA8649}" srcId="{BB687466-2931-48E9-BB53-1F7A0B363E40}" destId="{F74B6684-34F3-4FAB-8243-5A9C3BDB8025}" srcOrd="4" destOrd="0" parTransId="{70B2147A-FA84-42F0-9ED9-EF2D400691D5}" sibTransId="{EEFE77AE-3C7F-45FB-9E9D-13A8D52696FA}"/>
    <dgm:cxn modelId="{BC302C6A-7955-4AAE-B922-A162768F8E63}" type="presOf" srcId="{9994F0F6-88C2-4642-9C9A-552DF7E8A26D}" destId="{3862C0A2-2BAB-4876-8B31-51B9755B0A38}" srcOrd="0" destOrd="0" presId="urn:microsoft.com/office/officeart/2005/8/layout/pyramid2"/>
    <dgm:cxn modelId="{44356962-5F6E-46B3-9965-5E877B239550}" type="presOf" srcId="{A280FE73-4B80-40D6-A047-24723A5076EB}" destId="{59E7667D-5261-4D4D-B903-15BB3D2B12D3}" srcOrd="0" destOrd="0" presId="urn:microsoft.com/office/officeart/2005/8/layout/pyramid2"/>
    <dgm:cxn modelId="{52C8553A-D748-43B9-A7C1-65324A8B70ED}" srcId="{BB687466-2931-48E9-BB53-1F7A0B363E40}" destId="{9994F0F6-88C2-4642-9C9A-552DF7E8A26D}" srcOrd="1" destOrd="0" parTransId="{56402BF7-A9F9-4F29-9F81-A301328BCD7F}" sibTransId="{CD8F2F1F-1CD3-4088-86CF-DEACFD2A34B0}"/>
    <dgm:cxn modelId="{7F8DFE34-049A-46E3-B06D-C22C8C27DDC2}" type="presParOf" srcId="{F9A5A4E9-99F4-4159-A818-17D22A6D7A69}" destId="{2C862479-17B3-45A7-832D-080392617B61}" srcOrd="0" destOrd="0" presId="urn:microsoft.com/office/officeart/2005/8/layout/pyramid2"/>
    <dgm:cxn modelId="{B02F5818-4FE7-4F0E-9873-D79E016628DB}" type="presParOf" srcId="{F9A5A4E9-99F4-4159-A818-17D22A6D7A69}" destId="{DC6AB622-E0E2-4B44-BBFF-833AE7BAE68E}" srcOrd="1" destOrd="0" presId="urn:microsoft.com/office/officeart/2005/8/layout/pyramid2"/>
    <dgm:cxn modelId="{FB0FA019-796A-425D-ABE4-95DB7F646D0B}" type="presParOf" srcId="{DC6AB622-E0E2-4B44-BBFF-833AE7BAE68E}" destId="{59E7667D-5261-4D4D-B903-15BB3D2B12D3}" srcOrd="0" destOrd="0" presId="urn:microsoft.com/office/officeart/2005/8/layout/pyramid2"/>
    <dgm:cxn modelId="{EC63DB76-0C33-4636-BF4E-989D67A09FEC}" type="presParOf" srcId="{DC6AB622-E0E2-4B44-BBFF-833AE7BAE68E}" destId="{D7D722D8-69A5-48C4-8D43-0DE73B5283B3}" srcOrd="1" destOrd="0" presId="urn:microsoft.com/office/officeart/2005/8/layout/pyramid2"/>
    <dgm:cxn modelId="{D5F84F7C-2839-4F96-86B5-3BBDB8E15E99}" type="presParOf" srcId="{DC6AB622-E0E2-4B44-BBFF-833AE7BAE68E}" destId="{3862C0A2-2BAB-4876-8B31-51B9755B0A38}" srcOrd="2" destOrd="0" presId="urn:microsoft.com/office/officeart/2005/8/layout/pyramid2"/>
    <dgm:cxn modelId="{633E4A34-FAA8-4D38-B829-CE249E37C0C3}" type="presParOf" srcId="{DC6AB622-E0E2-4B44-BBFF-833AE7BAE68E}" destId="{AC2E7A34-3C2B-40FC-B541-F0EC5F398080}" srcOrd="3" destOrd="0" presId="urn:microsoft.com/office/officeart/2005/8/layout/pyramid2"/>
    <dgm:cxn modelId="{663F69E7-3914-4AE1-A66F-A79C40E85AC4}" type="presParOf" srcId="{DC6AB622-E0E2-4B44-BBFF-833AE7BAE68E}" destId="{CC567662-1E87-4C99-A0EC-9A5D01F527C6}" srcOrd="4" destOrd="0" presId="urn:microsoft.com/office/officeart/2005/8/layout/pyramid2"/>
    <dgm:cxn modelId="{9B96F73B-5127-4456-B056-CBC1B64DC19A}" type="presParOf" srcId="{DC6AB622-E0E2-4B44-BBFF-833AE7BAE68E}" destId="{10F0D97E-26C2-4A81-99C2-C3AE08471A6B}" srcOrd="5" destOrd="0" presId="urn:microsoft.com/office/officeart/2005/8/layout/pyramid2"/>
    <dgm:cxn modelId="{A6CE5691-C627-4ED5-AFB4-03D04D4A161C}" type="presParOf" srcId="{DC6AB622-E0E2-4B44-BBFF-833AE7BAE68E}" destId="{172B3E93-B6E7-4342-8EA3-DD40FADD81E2}" srcOrd="6" destOrd="0" presId="urn:microsoft.com/office/officeart/2005/8/layout/pyramid2"/>
    <dgm:cxn modelId="{116DBF75-2F59-469B-A753-C4C7CA9596E3}" type="presParOf" srcId="{DC6AB622-E0E2-4B44-BBFF-833AE7BAE68E}" destId="{CE14FE22-417D-4179-B460-18B57BA7781F}" srcOrd="7" destOrd="0" presId="urn:microsoft.com/office/officeart/2005/8/layout/pyramid2"/>
    <dgm:cxn modelId="{A2B4F937-9E94-4586-9489-F74710762CA1}" type="presParOf" srcId="{DC6AB622-E0E2-4B44-BBFF-833AE7BAE68E}" destId="{5D4F5130-4003-47B7-AE2D-3345F0B688D6}" srcOrd="8" destOrd="0" presId="urn:microsoft.com/office/officeart/2005/8/layout/pyramid2"/>
    <dgm:cxn modelId="{E5F90D73-558F-48F6-8B01-24EB07AFFA79}" type="presParOf" srcId="{DC6AB622-E0E2-4B44-BBFF-833AE7BAE68E}" destId="{B98F38D0-57B6-458C-A570-AAFDBC19A86B}" srcOrd="9" destOrd="0" presId="urn:microsoft.com/office/officeart/2005/8/layout/pyramid2"/>
    <dgm:cxn modelId="{D99F7758-32B9-4FAE-9D8E-45BED85843A9}" type="presParOf" srcId="{DC6AB622-E0E2-4B44-BBFF-833AE7BAE68E}" destId="{19B117B4-6ACB-4667-97AF-D51585881EC9}" srcOrd="10" destOrd="0" presId="urn:microsoft.com/office/officeart/2005/8/layout/pyramid2"/>
    <dgm:cxn modelId="{08E9F9BC-E9D4-4B1E-8DAF-15E09DA9205A}" type="presParOf" srcId="{DC6AB622-E0E2-4B44-BBFF-833AE7BAE68E}" destId="{B5C780CC-0414-4AD1-B846-0CCD58FFF70C}" srcOrd="11" destOrd="0" presId="urn:microsoft.com/office/officeart/2005/8/layout/pyramid2"/>
    <dgm:cxn modelId="{E2CA06BA-1F0B-4534-BB66-9543786BD6DA}" type="presParOf" srcId="{DC6AB622-E0E2-4B44-BBFF-833AE7BAE68E}" destId="{CD91D41E-7E2A-474C-8C06-9FD28866CF24}" srcOrd="12" destOrd="0" presId="urn:microsoft.com/office/officeart/2005/8/layout/pyramid2"/>
    <dgm:cxn modelId="{A7CA4C67-AAB3-4A24-A837-34C32DF88705}" type="presParOf" srcId="{DC6AB622-E0E2-4B44-BBFF-833AE7BAE68E}" destId="{CFA10367-BD4A-4F15-8AB2-EB0FCD9BE818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C288B-BE66-4265-834D-6C8469A3EE6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F95AA5-6FFB-4267-AD60-517BA1611AA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ОСЕНЬ</a:t>
          </a:r>
          <a:endParaRPr lang="ru-RU" dirty="0">
            <a:solidFill>
              <a:schemeClr val="tx1"/>
            </a:solidFill>
          </a:endParaRPr>
        </a:p>
      </dgm:t>
    </dgm:pt>
    <dgm:pt modelId="{58A234B4-2567-4FA4-8A4B-75116151ABF7}" type="parTrans" cxnId="{A231B3D0-D14C-4BE9-A943-D10E08C75DBD}">
      <dgm:prSet/>
      <dgm:spPr/>
      <dgm:t>
        <a:bodyPr/>
        <a:lstStyle/>
        <a:p>
          <a:endParaRPr lang="ru-RU"/>
        </a:p>
      </dgm:t>
    </dgm:pt>
    <dgm:pt modelId="{263CEE84-1788-4E9C-BDC0-EDB5E11B2A8E}" type="sibTrans" cxnId="{A231B3D0-D14C-4BE9-A943-D10E08C75DBD}">
      <dgm:prSet/>
      <dgm:spPr/>
      <dgm:t>
        <a:bodyPr/>
        <a:lstStyle/>
        <a:p>
          <a:endParaRPr lang="ru-RU"/>
        </a:p>
      </dgm:t>
    </dgm:pt>
    <dgm:pt modelId="{5778A6FA-4727-44A4-AA5A-C90926334ED4}">
      <dgm:prSet phldrT="[Текст]" custT="1"/>
      <dgm:spPr/>
      <dgm:t>
        <a:bodyPr/>
        <a:lstStyle/>
        <a:p>
          <a:r>
            <a:rPr lang="ru-RU" sz="1400" dirty="0" smtClean="0"/>
            <a:t>ОВОЩИ И ФРУКТЫ  </a:t>
          </a:r>
          <a:r>
            <a:rPr lang="ru-RU" sz="1800" dirty="0" smtClean="0"/>
            <a:t>- </a:t>
          </a:r>
          <a:r>
            <a:rPr lang="ru-RU" sz="1400" dirty="0" smtClean="0"/>
            <a:t>ЛУЧШИЕ ПРОДУКТЫ.</a:t>
          </a:r>
          <a:endParaRPr lang="ru-RU" sz="1400" dirty="0"/>
        </a:p>
      </dgm:t>
    </dgm:pt>
    <dgm:pt modelId="{B3FA1341-1D20-44DA-85D1-034E10774749}" type="parTrans" cxnId="{D1CEBF62-3D5D-4314-AD25-FC7C5E302DC1}">
      <dgm:prSet/>
      <dgm:spPr/>
      <dgm:t>
        <a:bodyPr/>
        <a:lstStyle/>
        <a:p>
          <a:endParaRPr lang="ru-RU"/>
        </a:p>
      </dgm:t>
    </dgm:pt>
    <dgm:pt modelId="{1D3F4EC6-A9CF-4059-8012-EEE0B8E9C491}" type="sibTrans" cxnId="{D1CEBF62-3D5D-4314-AD25-FC7C5E302DC1}">
      <dgm:prSet/>
      <dgm:spPr/>
      <dgm:t>
        <a:bodyPr/>
        <a:lstStyle/>
        <a:p>
          <a:endParaRPr lang="ru-RU"/>
        </a:p>
      </dgm:t>
    </dgm:pt>
    <dgm:pt modelId="{A3220F34-C245-4439-9274-6386615AE1B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ЗИМА</a:t>
          </a:r>
          <a:endParaRPr lang="ru-RU" dirty="0">
            <a:solidFill>
              <a:schemeClr val="tx1"/>
            </a:solidFill>
          </a:endParaRPr>
        </a:p>
      </dgm:t>
    </dgm:pt>
    <dgm:pt modelId="{3355385A-F427-4BD4-B9E9-1AAB630C0706}" type="parTrans" cxnId="{F7A2DE8F-19E9-4231-BEF6-0E5FB5812A5A}">
      <dgm:prSet/>
      <dgm:spPr/>
      <dgm:t>
        <a:bodyPr/>
        <a:lstStyle/>
        <a:p>
          <a:endParaRPr lang="ru-RU"/>
        </a:p>
      </dgm:t>
    </dgm:pt>
    <dgm:pt modelId="{F08B1E42-F577-4034-833B-BC21AE211036}" type="sibTrans" cxnId="{F7A2DE8F-19E9-4231-BEF6-0E5FB5812A5A}">
      <dgm:prSet/>
      <dgm:spPr/>
      <dgm:t>
        <a:bodyPr/>
        <a:lstStyle/>
        <a:p>
          <a:endParaRPr lang="ru-RU"/>
        </a:p>
      </dgm:t>
    </dgm:pt>
    <dgm:pt modelId="{2F63E699-62EB-4AB8-8DFB-AFA7EF0D622F}">
      <dgm:prSet phldrT="[Текст]" custT="1"/>
      <dgm:spPr/>
      <dgm:t>
        <a:bodyPr/>
        <a:lstStyle/>
        <a:p>
          <a:r>
            <a:rPr lang="ru-RU" sz="1400" dirty="0" smtClean="0"/>
            <a:t>ВОДИЧКА, ВОДИЧКА </a:t>
          </a:r>
          <a:endParaRPr lang="ru-RU" sz="1400" dirty="0"/>
        </a:p>
      </dgm:t>
    </dgm:pt>
    <dgm:pt modelId="{32E978E8-438D-4999-8FAD-D4D4C0C6A463}" type="parTrans" cxnId="{14DA642A-EC36-4F4E-A8F5-94BE19BBE0DF}">
      <dgm:prSet/>
      <dgm:spPr/>
      <dgm:t>
        <a:bodyPr/>
        <a:lstStyle/>
        <a:p>
          <a:endParaRPr lang="ru-RU"/>
        </a:p>
      </dgm:t>
    </dgm:pt>
    <dgm:pt modelId="{40A22E3C-D38F-4A2F-9A74-E5CE7FE95214}" type="sibTrans" cxnId="{14DA642A-EC36-4F4E-A8F5-94BE19BBE0DF}">
      <dgm:prSet/>
      <dgm:spPr/>
      <dgm:t>
        <a:bodyPr/>
        <a:lstStyle/>
        <a:p>
          <a:endParaRPr lang="ru-RU"/>
        </a:p>
      </dgm:t>
    </dgm:pt>
    <dgm:pt modelId="{98C7429A-A750-462C-80D4-9A93B1E3653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ВЕСНА</a:t>
          </a:r>
          <a:endParaRPr lang="ru-RU" dirty="0">
            <a:solidFill>
              <a:schemeClr val="tx1"/>
            </a:solidFill>
          </a:endParaRPr>
        </a:p>
      </dgm:t>
    </dgm:pt>
    <dgm:pt modelId="{B549A09D-D934-4183-8F13-46674F42B4AD}" type="parTrans" cxnId="{8C65D849-A764-4FEA-802F-A347D154311F}">
      <dgm:prSet/>
      <dgm:spPr/>
      <dgm:t>
        <a:bodyPr/>
        <a:lstStyle/>
        <a:p>
          <a:endParaRPr lang="ru-RU"/>
        </a:p>
      </dgm:t>
    </dgm:pt>
    <dgm:pt modelId="{E0968CE9-98EC-4A39-AA07-4CEF0019279E}" type="sibTrans" cxnId="{8C65D849-A764-4FEA-802F-A347D154311F}">
      <dgm:prSet/>
      <dgm:spPr/>
      <dgm:t>
        <a:bodyPr/>
        <a:lstStyle/>
        <a:p>
          <a:endParaRPr lang="ru-RU"/>
        </a:p>
      </dgm:t>
    </dgm:pt>
    <dgm:pt modelId="{2683D923-30AE-42BB-849B-965BBDE94D1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ЛЕТО</a:t>
          </a:r>
          <a:r>
            <a:rPr lang="ru-RU" dirty="0" smtClean="0"/>
            <a:t> </a:t>
          </a:r>
          <a:endParaRPr lang="ru-RU" dirty="0"/>
        </a:p>
      </dgm:t>
    </dgm:pt>
    <dgm:pt modelId="{0CC1127B-67F7-4DD1-B218-64CF81D3E197}" type="parTrans" cxnId="{EC8C03BD-75B9-461A-B926-6F0BE84634EC}">
      <dgm:prSet/>
      <dgm:spPr/>
      <dgm:t>
        <a:bodyPr/>
        <a:lstStyle/>
        <a:p>
          <a:endParaRPr lang="ru-RU"/>
        </a:p>
      </dgm:t>
    </dgm:pt>
    <dgm:pt modelId="{6F71DB5C-E141-459B-94EF-635A1BB36B21}" type="sibTrans" cxnId="{EC8C03BD-75B9-461A-B926-6F0BE84634EC}">
      <dgm:prSet/>
      <dgm:spPr/>
      <dgm:t>
        <a:bodyPr/>
        <a:lstStyle/>
        <a:p>
          <a:endParaRPr lang="ru-RU"/>
        </a:p>
      </dgm:t>
    </dgm:pt>
    <dgm:pt modelId="{28CAED07-B318-4042-9712-D8BFEE8EFD0D}">
      <dgm:prSet phldrT="[Текст]" custT="1"/>
      <dgm:spPr/>
      <dgm:t>
        <a:bodyPr/>
        <a:lstStyle/>
        <a:p>
          <a:r>
            <a:rPr lang="ru-RU" sz="1400" dirty="0" smtClean="0"/>
            <a:t>ОЙ, ГРИБЫ, ГРИБЫ, ГРИБЫ</a:t>
          </a:r>
          <a:endParaRPr lang="ru-RU" sz="1400" dirty="0"/>
        </a:p>
      </dgm:t>
    </dgm:pt>
    <dgm:pt modelId="{37E65D1F-D757-4367-AADD-85F631A3CA83}" type="parTrans" cxnId="{8D272BE5-06FC-4785-BC13-B5485041652F}">
      <dgm:prSet/>
      <dgm:spPr/>
      <dgm:t>
        <a:bodyPr/>
        <a:lstStyle/>
        <a:p>
          <a:endParaRPr lang="ru-RU"/>
        </a:p>
      </dgm:t>
    </dgm:pt>
    <dgm:pt modelId="{8355739C-D5FF-40AB-B9D7-A6BD43B28DED}" type="sibTrans" cxnId="{8D272BE5-06FC-4785-BC13-B5485041652F}">
      <dgm:prSet/>
      <dgm:spPr/>
      <dgm:t>
        <a:bodyPr/>
        <a:lstStyle/>
        <a:p>
          <a:endParaRPr lang="ru-RU"/>
        </a:p>
      </dgm:t>
    </dgm:pt>
    <dgm:pt modelId="{4E442588-064E-48A9-9502-FACCA83132ED}">
      <dgm:prSet custT="1"/>
      <dgm:spPr/>
      <dgm:t>
        <a:bodyPr/>
        <a:lstStyle/>
        <a:p>
          <a:r>
            <a:rPr lang="ru-RU" sz="1400" dirty="0" smtClean="0"/>
            <a:t>СНЕГ И ВОДА</a:t>
          </a:r>
          <a:endParaRPr lang="ru-RU" sz="1400" dirty="0"/>
        </a:p>
      </dgm:t>
    </dgm:pt>
    <dgm:pt modelId="{AEC358B5-0448-4B54-923D-C4D31462F2B6}" type="parTrans" cxnId="{6D790719-82E0-4624-8076-FB9958065FFF}">
      <dgm:prSet/>
      <dgm:spPr/>
      <dgm:t>
        <a:bodyPr/>
        <a:lstStyle/>
        <a:p>
          <a:endParaRPr lang="ru-RU"/>
        </a:p>
      </dgm:t>
    </dgm:pt>
    <dgm:pt modelId="{0115DFF8-3ABD-45F6-8070-A4ACCA76E08A}" type="sibTrans" cxnId="{6D790719-82E0-4624-8076-FB9958065FFF}">
      <dgm:prSet/>
      <dgm:spPr/>
      <dgm:t>
        <a:bodyPr/>
        <a:lstStyle/>
        <a:p>
          <a:endParaRPr lang="ru-RU"/>
        </a:p>
      </dgm:t>
    </dgm:pt>
    <dgm:pt modelId="{9AC1F3B1-2FC2-45A1-8326-792E91B1C363}">
      <dgm:prSet custT="1"/>
      <dgm:spPr/>
      <dgm:t>
        <a:bodyPr/>
        <a:lstStyle/>
        <a:p>
          <a:r>
            <a:rPr lang="ru-RU" sz="1400" dirty="0" smtClean="0"/>
            <a:t>РАЗНОЦВЕТНЫЕ СОСУЛЬКИ</a:t>
          </a:r>
          <a:endParaRPr lang="ru-RU" sz="1400" dirty="0"/>
        </a:p>
      </dgm:t>
    </dgm:pt>
    <dgm:pt modelId="{0B11E4F1-1B01-42D5-97AB-072397240D77}" type="parTrans" cxnId="{3EFB3D18-1502-46B3-9EED-BEA8ED052B4F}">
      <dgm:prSet/>
      <dgm:spPr/>
      <dgm:t>
        <a:bodyPr/>
        <a:lstStyle/>
        <a:p>
          <a:endParaRPr lang="ru-RU"/>
        </a:p>
      </dgm:t>
    </dgm:pt>
    <dgm:pt modelId="{EAF7F1DB-646B-47E2-98C0-3031560F8E9E}" type="sibTrans" cxnId="{3EFB3D18-1502-46B3-9EED-BEA8ED052B4F}">
      <dgm:prSet/>
      <dgm:spPr/>
      <dgm:t>
        <a:bodyPr/>
        <a:lstStyle/>
        <a:p>
          <a:endParaRPr lang="ru-RU"/>
        </a:p>
      </dgm:t>
    </dgm:pt>
    <dgm:pt modelId="{F140E924-D57D-4748-AC44-14E541A37DB4}">
      <dgm:prSet custT="1"/>
      <dgm:spPr/>
      <dgm:t>
        <a:bodyPr/>
        <a:lstStyle/>
        <a:p>
          <a:r>
            <a:rPr lang="ru-RU" sz="1400" dirty="0" smtClean="0"/>
            <a:t>ОЙ, ХОЛОДНО (ЗИМНИЕ ЗАБАВЫ, И ЗАКЛИВАНИЕ)</a:t>
          </a:r>
          <a:endParaRPr lang="ru-RU" sz="1400" dirty="0"/>
        </a:p>
      </dgm:t>
    </dgm:pt>
    <dgm:pt modelId="{0DBFD9F3-A740-44EF-A5D7-AEB510AC25FF}" type="parTrans" cxnId="{A22AB3CD-A17E-47AE-A741-B6FDE9B2FA0C}">
      <dgm:prSet/>
      <dgm:spPr/>
      <dgm:t>
        <a:bodyPr/>
        <a:lstStyle/>
        <a:p>
          <a:endParaRPr lang="ru-RU"/>
        </a:p>
      </dgm:t>
    </dgm:pt>
    <dgm:pt modelId="{4BE4EB62-0A4F-4078-AE20-6864579765A6}" type="sibTrans" cxnId="{A22AB3CD-A17E-47AE-A741-B6FDE9B2FA0C}">
      <dgm:prSet/>
      <dgm:spPr/>
      <dgm:t>
        <a:bodyPr/>
        <a:lstStyle/>
        <a:p>
          <a:endParaRPr lang="ru-RU"/>
        </a:p>
      </dgm:t>
    </dgm:pt>
    <dgm:pt modelId="{5D0EAE7B-5ECC-44BB-B183-0425F4E6E676}">
      <dgm:prSet phldrT="[Текст]" custT="1"/>
      <dgm:spPr/>
      <dgm:t>
        <a:bodyPr/>
        <a:lstStyle/>
        <a:p>
          <a:r>
            <a:rPr lang="ru-RU" sz="1400" dirty="0" smtClean="0"/>
            <a:t>ХЛЕБ И КАША – ПИЩА НАША</a:t>
          </a:r>
          <a:endParaRPr lang="ru-RU" sz="1400" dirty="0"/>
        </a:p>
      </dgm:t>
    </dgm:pt>
    <dgm:pt modelId="{1033DB4B-747D-4E5C-8D41-184D666FAD2E}" type="parTrans" cxnId="{17A31549-B5DB-4EC5-AC3A-CFB2C4290816}">
      <dgm:prSet/>
      <dgm:spPr/>
      <dgm:t>
        <a:bodyPr/>
        <a:lstStyle/>
        <a:p>
          <a:endParaRPr lang="ru-RU"/>
        </a:p>
      </dgm:t>
    </dgm:pt>
    <dgm:pt modelId="{C0E14FCD-84F8-41BB-A412-7537B8F11FEF}" type="sibTrans" cxnId="{17A31549-B5DB-4EC5-AC3A-CFB2C4290816}">
      <dgm:prSet/>
      <dgm:spPr/>
      <dgm:t>
        <a:bodyPr/>
        <a:lstStyle/>
        <a:p>
          <a:endParaRPr lang="ru-RU"/>
        </a:p>
      </dgm:t>
    </dgm:pt>
    <dgm:pt modelId="{ABE5EC8F-EAD1-4E26-B3B2-118F24F36108}">
      <dgm:prSet custT="1"/>
      <dgm:spPr/>
      <dgm:t>
        <a:bodyPr/>
        <a:lstStyle/>
        <a:p>
          <a:r>
            <a:rPr lang="ru-RU" sz="1400" dirty="0" smtClean="0"/>
            <a:t>КОМНАТНЫЕ ЦВЕТЫ – НЕ ТОЛЬКО ПРЕЛЕСТНО, НО И ПОЛЕЗНО</a:t>
          </a:r>
          <a:endParaRPr lang="ru-RU" sz="1400" dirty="0"/>
        </a:p>
      </dgm:t>
    </dgm:pt>
    <dgm:pt modelId="{69B5A73D-3116-4C94-9382-6D42E8353D6F}" type="parTrans" cxnId="{8E399025-E4BC-4572-880C-C0586D0726CD}">
      <dgm:prSet/>
      <dgm:spPr/>
      <dgm:t>
        <a:bodyPr/>
        <a:lstStyle/>
        <a:p>
          <a:endParaRPr lang="ru-RU"/>
        </a:p>
      </dgm:t>
    </dgm:pt>
    <dgm:pt modelId="{4F762D92-46DB-4C89-8236-061017207306}" type="sibTrans" cxnId="{8E399025-E4BC-4572-880C-C0586D0726CD}">
      <dgm:prSet/>
      <dgm:spPr/>
      <dgm:t>
        <a:bodyPr/>
        <a:lstStyle/>
        <a:p>
          <a:endParaRPr lang="ru-RU"/>
        </a:p>
      </dgm:t>
    </dgm:pt>
    <dgm:pt modelId="{E833EBA2-FBF9-4450-953C-8B418EB68F31}">
      <dgm:prSet custT="1"/>
      <dgm:spPr/>
      <dgm:t>
        <a:bodyPr/>
        <a:lstStyle/>
        <a:p>
          <a:r>
            <a:rPr lang="ru-RU" sz="1400" dirty="0" smtClean="0"/>
            <a:t>ДЕНЬ ПРИБЫВАЕТ – НОЧЬ УБЫВАЕТ</a:t>
          </a:r>
          <a:endParaRPr lang="ru-RU" sz="1400" dirty="0"/>
        </a:p>
      </dgm:t>
    </dgm:pt>
    <dgm:pt modelId="{02BA5C8C-A448-4AEF-8009-FFDF0D384A7D}" type="parTrans" cxnId="{8E4A61DE-F966-4E13-8D9E-F032DB1CEB18}">
      <dgm:prSet/>
      <dgm:spPr/>
      <dgm:t>
        <a:bodyPr/>
        <a:lstStyle/>
        <a:p>
          <a:endParaRPr lang="ru-RU"/>
        </a:p>
      </dgm:t>
    </dgm:pt>
    <dgm:pt modelId="{DDAAEEE3-34C0-471A-AAD3-6BC36E0ABA11}" type="sibTrans" cxnId="{8E4A61DE-F966-4E13-8D9E-F032DB1CEB18}">
      <dgm:prSet/>
      <dgm:spPr/>
      <dgm:t>
        <a:bodyPr/>
        <a:lstStyle/>
        <a:p>
          <a:endParaRPr lang="ru-RU"/>
        </a:p>
      </dgm:t>
    </dgm:pt>
    <dgm:pt modelId="{2A3AB2EA-D845-488C-8855-BED97658B865}">
      <dgm:prSet custT="1"/>
      <dgm:spPr/>
      <dgm:t>
        <a:bodyPr/>
        <a:lstStyle/>
        <a:p>
          <a:r>
            <a:rPr lang="ru-RU" sz="1400" dirty="0" smtClean="0"/>
            <a:t>ПОЛЯРНАЯ НОЧЬ</a:t>
          </a:r>
          <a:endParaRPr lang="ru-RU" sz="1400" dirty="0"/>
        </a:p>
      </dgm:t>
    </dgm:pt>
    <dgm:pt modelId="{D2B49A98-8CCF-4660-A7BE-B1E978D04F45}" type="parTrans" cxnId="{1B100141-FAAE-4483-8C24-73638CA524EF}">
      <dgm:prSet/>
      <dgm:spPr/>
      <dgm:t>
        <a:bodyPr/>
        <a:lstStyle/>
        <a:p>
          <a:endParaRPr lang="ru-RU"/>
        </a:p>
      </dgm:t>
    </dgm:pt>
    <dgm:pt modelId="{C2806CF0-9968-4E60-87CA-8046B2E3B10D}" type="sibTrans" cxnId="{1B100141-FAAE-4483-8C24-73638CA524EF}">
      <dgm:prSet/>
      <dgm:spPr/>
      <dgm:t>
        <a:bodyPr/>
        <a:lstStyle/>
        <a:p>
          <a:endParaRPr lang="ru-RU"/>
        </a:p>
      </dgm:t>
    </dgm:pt>
    <dgm:pt modelId="{2834205C-DDB4-42BC-B740-628FB9B76597}">
      <dgm:prSet custT="1"/>
      <dgm:spPr/>
      <dgm:t>
        <a:bodyPr/>
        <a:lstStyle/>
        <a:p>
          <a:r>
            <a:rPr lang="ru-RU" sz="1400" dirty="0" smtClean="0"/>
            <a:t>ОГОРОД</a:t>
          </a:r>
          <a:endParaRPr lang="ru-RU" sz="1400" dirty="0"/>
        </a:p>
      </dgm:t>
    </dgm:pt>
    <dgm:pt modelId="{4B308AAD-7D33-4899-9EAB-75E64A00606F}" type="parTrans" cxnId="{9AB04BC5-05DE-4DBC-8218-C46152F765B7}">
      <dgm:prSet/>
      <dgm:spPr/>
      <dgm:t>
        <a:bodyPr/>
        <a:lstStyle/>
        <a:p>
          <a:endParaRPr lang="ru-RU"/>
        </a:p>
      </dgm:t>
    </dgm:pt>
    <dgm:pt modelId="{98B0F83C-726C-4DC9-B330-E0314E77C91E}" type="sibTrans" cxnId="{9AB04BC5-05DE-4DBC-8218-C46152F765B7}">
      <dgm:prSet/>
      <dgm:spPr/>
      <dgm:t>
        <a:bodyPr/>
        <a:lstStyle/>
        <a:p>
          <a:endParaRPr lang="ru-RU"/>
        </a:p>
      </dgm:t>
    </dgm:pt>
    <dgm:pt modelId="{6CE9A52E-1C20-4AB9-95E6-6A8F697DDD92}">
      <dgm:prSet phldrT="[Текст]" custT="1"/>
      <dgm:spPr/>
      <dgm:t>
        <a:bodyPr/>
        <a:lstStyle/>
        <a:p>
          <a:r>
            <a:rPr lang="ru-RU" sz="1400" dirty="0" smtClean="0"/>
            <a:t>СОЛНЫШКО – НАШ ДРУГ?</a:t>
          </a:r>
          <a:endParaRPr lang="ru-RU" sz="1400" dirty="0"/>
        </a:p>
      </dgm:t>
    </dgm:pt>
    <dgm:pt modelId="{5A252D76-4207-4D76-9179-AF11881F636A}" type="parTrans" cxnId="{624A1697-6D12-4F8F-9B5E-F47E0512060A}">
      <dgm:prSet/>
      <dgm:spPr/>
      <dgm:t>
        <a:bodyPr/>
        <a:lstStyle/>
        <a:p>
          <a:endParaRPr lang="ru-RU"/>
        </a:p>
      </dgm:t>
    </dgm:pt>
    <dgm:pt modelId="{0C9ACD42-7AF4-4ED0-81CB-1E09C9AA0A82}" type="sibTrans" cxnId="{624A1697-6D12-4F8F-9B5E-F47E0512060A}">
      <dgm:prSet/>
      <dgm:spPr/>
      <dgm:t>
        <a:bodyPr/>
        <a:lstStyle/>
        <a:p>
          <a:endParaRPr lang="ru-RU"/>
        </a:p>
      </dgm:t>
    </dgm:pt>
    <dgm:pt modelId="{D44965B0-3C02-4CE2-9BC2-2FC50A68AB4A}">
      <dgm:prSet phldrT="[Текст]" custT="1"/>
      <dgm:spPr/>
      <dgm:t>
        <a:bodyPr/>
        <a:lstStyle/>
        <a:p>
          <a:r>
            <a:rPr lang="ru-RU" sz="1400" dirty="0" smtClean="0"/>
            <a:t>БОСИКОМ?</a:t>
          </a:r>
          <a:endParaRPr lang="ru-RU" sz="1400" dirty="0"/>
        </a:p>
      </dgm:t>
    </dgm:pt>
    <dgm:pt modelId="{FCA876A1-11B9-4EF0-A5E3-E6D55C2C1E2B}" type="parTrans" cxnId="{C047B393-DD2E-49FC-A551-0EFBE52CF2A1}">
      <dgm:prSet/>
      <dgm:spPr/>
      <dgm:t>
        <a:bodyPr/>
        <a:lstStyle/>
        <a:p>
          <a:endParaRPr lang="ru-RU"/>
        </a:p>
      </dgm:t>
    </dgm:pt>
    <dgm:pt modelId="{0825601F-BEE6-4BD5-87A0-6E5894905942}" type="sibTrans" cxnId="{C047B393-DD2E-49FC-A551-0EFBE52CF2A1}">
      <dgm:prSet/>
      <dgm:spPr/>
      <dgm:t>
        <a:bodyPr/>
        <a:lstStyle/>
        <a:p>
          <a:endParaRPr lang="ru-RU"/>
        </a:p>
      </dgm:t>
    </dgm:pt>
    <dgm:pt modelId="{B09A7EFB-B168-4711-9F97-046DD9EF4C8D}">
      <dgm:prSet phldrT="[Текст]" phldr="1"/>
      <dgm:spPr/>
      <dgm:t>
        <a:bodyPr/>
        <a:lstStyle/>
        <a:p>
          <a:endParaRPr lang="ru-RU" dirty="0"/>
        </a:p>
      </dgm:t>
    </dgm:pt>
    <dgm:pt modelId="{05F35EC1-FE5B-47A0-845A-3A42E71A1904}" type="sibTrans" cxnId="{3C8FAA01-2454-4B3B-9794-C80B84190D0C}">
      <dgm:prSet/>
      <dgm:spPr/>
      <dgm:t>
        <a:bodyPr/>
        <a:lstStyle/>
        <a:p>
          <a:endParaRPr lang="ru-RU"/>
        </a:p>
      </dgm:t>
    </dgm:pt>
    <dgm:pt modelId="{214DBED6-29AF-46B6-A4A2-ABD92BE5C1DC}" type="parTrans" cxnId="{3C8FAA01-2454-4B3B-9794-C80B84190D0C}">
      <dgm:prSet/>
      <dgm:spPr/>
      <dgm:t>
        <a:bodyPr/>
        <a:lstStyle/>
        <a:p>
          <a:endParaRPr lang="ru-RU"/>
        </a:p>
      </dgm:t>
    </dgm:pt>
    <dgm:pt modelId="{7B228F62-8E43-4580-875E-CB06A9D354A3}">
      <dgm:prSet phldrT="[Текст]" phldr="1"/>
      <dgm:spPr/>
      <dgm:t>
        <a:bodyPr/>
        <a:lstStyle/>
        <a:p>
          <a:endParaRPr lang="ru-RU" dirty="0"/>
        </a:p>
      </dgm:t>
    </dgm:pt>
    <dgm:pt modelId="{793332AD-B329-4135-9D60-401A154450BC}" type="sibTrans" cxnId="{6C891417-12D7-42C3-B4A9-6D5146EC0CCF}">
      <dgm:prSet/>
      <dgm:spPr/>
      <dgm:t>
        <a:bodyPr/>
        <a:lstStyle/>
        <a:p>
          <a:endParaRPr lang="ru-RU"/>
        </a:p>
      </dgm:t>
    </dgm:pt>
    <dgm:pt modelId="{A25BAF22-F05E-4CEE-B96B-8009959789A7}" type="parTrans" cxnId="{6C891417-12D7-42C3-B4A9-6D5146EC0CCF}">
      <dgm:prSet/>
      <dgm:spPr/>
      <dgm:t>
        <a:bodyPr/>
        <a:lstStyle/>
        <a:p>
          <a:endParaRPr lang="ru-RU"/>
        </a:p>
      </dgm:t>
    </dgm:pt>
    <dgm:pt modelId="{14366DCD-9F6C-4D38-8F06-BA2A9AEE2F44}" type="pres">
      <dgm:prSet presAssocID="{9A4C288B-BE66-4265-834D-6C8469A3EE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E504B-DD34-4B7A-985C-116057845C9A}" type="pres">
      <dgm:prSet presAssocID="{A2F95AA5-6FFB-4267-AD60-517BA1611AAF}" presName="composite" presStyleCnt="0"/>
      <dgm:spPr/>
    </dgm:pt>
    <dgm:pt modelId="{AF9BA2F3-FA94-46D2-9DD0-72D7F795BF7C}" type="pres">
      <dgm:prSet presAssocID="{A2F95AA5-6FFB-4267-AD60-517BA1611AA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5A4CE-ACB7-4AD9-A1FD-81B9D95161CE}" type="pres">
      <dgm:prSet presAssocID="{A2F95AA5-6FFB-4267-AD60-517BA1611AA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1FA3E-4576-4BB5-9D05-C031C45C4F38}" type="pres">
      <dgm:prSet presAssocID="{263CEE84-1788-4E9C-BDC0-EDB5E11B2A8E}" presName="sp" presStyleCnt="0"/>
      <dgm:spPr/>
    </dgm:pt>
    <dgm:pt modelId="{BF51E183-549B-4AE4-AB82-25BC9572D557}" type="pres">
      <dgm:prSet presAssocID="{A3220F34-C245-4439-9274-6386615AE1B3}" presName="composite" presStyleCnt="0"/>
      <dgm:spPr/>
    </dgm:pt>
    <dgm:pt modelId="{9F054A41-5900-41F5-9DED-F47F208B44A0}" type="pres">
      <dgm:prSet presAssocID="{A3220F34-C245-4439-9274-6386615AE1B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F988A-DBA5-4745-A357-2DE0337468FB}" type="pres">
      <dgm:prSet presAssocID="{A3220F34-C245-4439-9274-6386615AE1B3}" presName="descendantText" presStyleLbl="alignAcc1" presStyleIdx="1" presStyleCnt="5" custScaleY="13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768A5-EB76-47B2-A035-3258E52190EC}" type="pres">
      <dgm:prSet presAssocID="{F08B1E42-F577-4034-833B-BC21AE211036}" presName="sp" presStyleCnt="0"/>
      <dgm:spPr/>
    </dgm:pt>
    <dgm:pt modelId="{8376EE84-D51F-4C7A-AEF3-58D981E1F13B}" type="pres">
      <dgm:prSet presAssocID="{98C7429A-A750-462C-80D4-9A93B1E36534}" presName="composite" presStyleCnt="0"/>
      <dgm:spPr/>
    </dgm:pt>
    <dgm:pt modelId="{2EB73FC4-3805-49A3-9A28-5155686FFF5E}" type="pres">
      <dgm:prSet presAssocID="{98C7429A-A750-462C-80D4-9A93B1E3653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70142-5DF2-4FC7-A513-6EDDA638FA19}" type="pres">
      <dgm:prSet presAssocID="{98C7429A-A750-462C-80D4-9A93B1E3653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5AF0F-BAD3-4346-A899-9D3FE7679CB2}" type="pres">
      <dgm:prSet presAssocID="{E0968CE9-98EC-4A39-AA07-4CEF0019279E}" presName="sp" presStyleCnt="0"/>
      <dgm:spPr/>
    </dgm:pt>
    <dgm:pt modelId="{A48585CF-DD28-4FC0-801E-43CF190221C6}" type="pres">
      <dgm:prSet presAssocID="{2683D923-30AE-42BB-849B-965BBDE94D11}" presName="composite" presStyleCnt="0"/>
      <dgm:spPr/>
    </dgm:pt>
    <dgm:pt modelId="{DDD5CEAF-EF0E-45F9-B5C9-42F1BF9FFE6A}" type="pres">
      <dgm:prSet presAssocID="{2683D923-30AE-42BB-849B-965BBDE94D1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186C2-90EA-4503-B9A5-9C76D9D61795}" type="pres">
      <dgm:prSet presAssocID="{2683D923-30AE-42BB-849B-965BBDE94D11}" presName="descendantText" presStyleLbl="alignAcc1" presStyleIdx="3" presStyleCnt="5" custLinFactNeighborX="415" custLinFactNeighborY="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E2080-D47D-448D-8321-801AE27164B2}" type="pres">
      <dgm:prSet presAssocID="{6F71DB5C-E141-459B-94EF-635A1BB36B21}" presName="sp" presStyleCnt="0"/>
      <dgm:spPr/>
    </dgm:pt>
    <dgm:pt modelId="{02B9D1A2-3504-43CF-95CF-31D4E6883994}" type="pres">
      <dgm:prSet presAssocID="{B09A7EFB-B168-4711-9F97-046DD9EF4C8D}" presName="composite" presStyleCnt="0"/>
      <dgm:spPr/>
    </dgm:pt>
    <dgm:pt modelId="{1226F60E-0651-4425-AB6C-00563A431302}" type="pres">
      <dgm:prSet presAssocID="{B09A7EFB-B168-4711-9F97-046DD9EF4C8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5B5DC-114F-42AA-9F06-251FAEFBFAAB}" type="pres">
      <dgm:prSet presAssocID="{B09A7EFB-B168-4711-9F97-046DD9EF4C8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AB3CD-A17E-47AE-A741-B6FDE9B2FA0C}" srcId="{A3220F34-C245-4439-9274-6386615AE1B3}" destId="{F140E924-D57D-4748-AC44-14E541A37DB4}" srcOrd="2" destOrd="0" parTransId="{0DBFD9F3-A740-44EF-A5D7-AEB510AC25FF}" sibTransId="{4BE4EB62-0A4F-4078-AE20-6864579765A6}"/>
    <dgm:cxn modelId="{D1CEBF62-3D5D-4314-AD25-FC7C5E302DC1}" srcId="{A2F95AA5-6FFB-4267-AD60-517BA1611AAF}" destId="{5778A6FA-4727-44A4-AA5A-C90926334ED4}" srcOrd="0" destOrd="0" parTransId="{B3FA1341-1D20-44DA-85D1-034E10774749}" sibTransId="{1D3F4EC6-A9CF-4059-8012-EEE0B8E9C491}"/>
    <dgm:cxn modelId="{6C891417-12D7-42C3-B4A9-6D5146EC0CCF}" srcId="{B09A7EFB-B168-4711-9F97-046DD9EF4C8D}" destId="{7B228F62-8E43-4580-875E-CB06A9D354A3}" srcOrd="0" destOrd="0" parTransId="{A25BAF22-F05E-4CEE-B96B-8009959789A7}" sibTransId="{793332AD-B329-4135-9D60-401A154450BC}"/>
    <dgm:cxn modelId="{1C73AEE2-1F2D-4335-9CFB-E68F7C778BD1}" type="presOf" srcId="{A3220F34-C245-4439-9274-6386615AE1B3}" destId="{9F054A41-5900-41F5-9DED-F47F208B44A0}" srcOrd="0" destOrd="0" presId="urn:microsoft.com/office/officeart/2005/8/layout/chevron2"/>
    <dgm:cxn modelId="{17A31549-B5DB-4EC5-AC3A-CFB2C4290816}" srcId="{A2F95AA5-6FFB-4267-AD60-517BA1611AAF}" destId="{5D0EAE7B-5ECC-44BB-B183-0425F4E6E676}" srcOrd="2" destOrd="0" parTransId="{1033DB4B-747D-4E5C-8D41-184D666FAD2E}" sibTransId="{C0E14FCD-84F8-41BB-A412-7537B8F11FEF}"/>
    <dgm:cxn modelId="{36FB3F77-0B33-4EE4-BA0D-4D6F370B792B}" type="presOf" srcId="{2683D923-30AE-42BB-849B-965BBDE94D11}" destId="{DDD5CEAF-EF0E-45F9-B5C9-42F1BF9FFE6A}" srcOrd="0" destOrd="0" presId="urn:microsoft.com/office/officeart/2005/8/layout/chevron2"/>
    <dgm:cxn modelId="{8E399025-E4BC-4572-880C-C0586D0726CD}" srcId="{98C7429A-A750-462C-80D4-9A93B1E36534}" destId="{ABE5EC8F-EAD1-4E26-B3B2-118F24F36108}" srcOrd="0" destOrd="0" parTransId="{69B5A73D-3116-4C94-9382-6D42E8353D6F}" sibTransId="{4F762D92-46DB-4C89-8236-061017207306}"/>
    <dgm:cxn modelId="{94D2932D-103C-4C58-8ADC-A4B85D3C598F}" type="presOf" srcId="{A2F95AA5-6FFB-4267-AD60-517BA1611AAF}" destId="{AF9BA2F3-FA94-46D2-9DD0-72D7F795BF7C}" srcOrd="0" destOrd="0" presId="urn:microsoft.com/office/officeart/2005/8/layout/chevron2"/>
    <dgm:cxn modelId="{8D34CCE6-3227-4F19-AD05-02BBC29776A1}" type="presOf" srcId="{2F63E699-62EB-4AB8-8DFB-AFA7EF0D622F}" destId="{407186C2-90EA-4503-B9A5-9C76D9D61795}" srcOrd="0" destOrd="0" presId="urn:microsoft.com/office/officeart/2005/8/layout/chevron2"/>
    <dgm:cxn modelId="{8C65D849-A764-4FEA-802F-A347D154311F}" srcId="{9A4C288B-BE66-4265-834D-6C8469A3EE69}" destId="{98C7429A-A750-462C-80D4-9A93B1E36534}" srcOrd="2" destOrd="0" parTransId="{B549A09D-D934-4183-8F13-46674F42B4AD}" sibTransId="{E0968CE9-98EC-4A39-AA07-4CEF0019279E}"/>
    <dgm:cxn modelId="{25CCF3E5-B8BA-461C-A1D6-14FA4E6DE201}" type="presOf" srcId="{9AC1F3B1-2FC2-45A1-8326-792E91B1C363}" destId="{79DF988A-DBA5-4745-A357-2DE0337468FB}" srcOrd="0" destOrd="1" presId="urn:microsoft.com/office/officeart/2005/8/layout/chevron2"/>
    <dgm:cxn modelId="{DDD35396-AB12-4EFB-B797-A96A614EF64E}" type="presOf" srcId="{2834205C-DDB4-42BC-B740-628FB9B76597}" destId="{B3A70142-5DF2-4FC7-A513-6EDDA638FA19}" srcOrd="0" destOrd="2" presId="urn:microsoft.com/office/officeart/2005/8/layout/chevron2"/>
    <dgm:cxn modelId="{D1965649-68DB-4AB5-8E97-8396D879465D}" type="presOf" srcId="{2A3AB2EA-D845-488C-8855-BED97658B865}" destId="{79DF988A-DBA5-4745-A357-2DE0337468FB}" srcOrd="0" destOrd="3" presId="urn:microsoft.com/office/officeart/2005/8/layout/chevron2"/>
    <dgm:cxn modelId="{05EAB683-F4F1-400A-9102-CAC035034809}" type="presOf" srcId="{6CE9A52E-1C20-4AB9-95E6-6A8F697DDD92}" destId="{407186C2-90EA-4503-B9A5-9C76D9D61795}" srcOrd="0" destOrd="1" presId="urn:microsoft.com/office/officeart/2005/8/layout/chevron2"/>
    <dgm:cxn modelId="{9AB04BC5-05DE-4DBC-8218-C46152F765B7}" srcId="{98C7429A-A750-462C-80D4-9A93B1E36534}" destId="{2834205C-DDB4-42BC-B740-628FB9B76597}" srcOrd="2" destOrd="0" parTransId="{4B308AAD-7D33-4899-9EAB-75E64A00606F}" sibTransId="{98B0F83C-726C-4DC9-B330-E0314E77C91E}"/>
    <dgm:cxn modelId="{A1D36A53-FDC2-4A6F-B13E-3D8F4A17471E}" type="presOf" srcId="{7B228F62-8E43-4580-875E-CB06A9D354A3}" destId="{7B45B5DC-114F-42AA-9F06-251FAEFBFAAB}" srcOrd="0" destOrd="0" presId="urn:microsoft.com/office/officeart/2005/8/layout/chevron2"/>
    <dgm:cxn modelId="{EC8C03BD-75B9-461A-B926-6F0BE84634EC}" srcId="{9A4C288B-BE66-4265-834D-6C8469A3EE69}" destId="{2683D923-30AE-42BB-849B-965BBDE94D11}" srcOrd="3" destOrd="0" parTransId="{0CC1127B-67F7-4DD1-B218-64CF81D3E197}" sibTransId="{6F71DB5C-E141-459B-94EF-635A1BB36B21}"/>
    <dgm:cxn modelId="{6BF919FE-ADAC-4CEA-B9F0-67AAB746441B}" type="presOf" srcId="{98C7429A-A750-462C-80D4-9A93B1E36534}" destId="{2EB73FC4-3805-49A3-9A28-5155686FFF5E}" srcOrd="0" destOrd="0" presId="urn:microsoft.com/office/officeart/2005/8/layout/chevron2"/>
    <dgm:cxn modelId="{B82D35BE-3B82-453E-94FD-BE6320D8F96C}" type="presOf" srcId="{E833EBA2-FBF9-4450-953C-8B418EB68F31}" destId="{B3A70142-5DF2-4FC7-A513-6EDDA638FA19}" srcOrd="0" destOrd="1" presId="urn:microsoft.com/office/officeart/2005/8/layout/chevron2"/>
    <dgm:cxn modelId="{14A6EC43-2E0D-4706-A108-247CD6FB9D34}" type="presOf" srcId="{ABE5EC8F-EAD1-4E26-B3B2-118F24F36108}" destId="{B3A70142-5DF2-4FC7-A513-6EDDA638FA19}" srcOrd="0" destOrd="0" presId="urn:microsoft.com/office/officeart/2005/8/layout/chevron2"/>
    <dgm:cxn modelId="{C047B393-DD2E-49FC-A551-0EFBE52CF2A1}" srcId="{2683D923-30AE-42BB-849B-965BBDE94D11}" destId="{D44965B0-3C02-4CE2-9BC2-2FC50A68AB4A}" srcOrd="2" destOrd="0" parTransId="{FCA876A1-11B9-4EF0-A5E3-E6D55C2C1E2B}" sibTransId="{0825601F-BEE6-4BD5-87A0-6E5894905942}"/>
    <dgm:cxn modelId="{14DA642A-EC36-4F4E-A8F5-94BE19BBE0DF}" srcId="{2683D923-30AE-42BB-849B-965BBDE94D11}" destId="{2F63E699-62EB-4AB8-8DFB-AFA7EF0D622F}" srcOrd="0" destOrd="0" parTransId="{32E978E8-438D-4999-8FAD-D4D4C0C6A463}" sibTransId="{40A22E3C-D38F-4A2F-9A74-E5CE7FE95214}"/>
    <dgm:cxn modelId="{07199D9A-8CE8-499A-AEA5-F2F51C7AE288}" type="presOf" srcId="{F140E924-D57D-4748-AC44-14E541A37DB4}" destId="{79DF988A-DBA5-4745-A357-2DE0337468FB}" srcOrd="0" destOrd="2" presId="urn:microsoft.com/office/officeart/2005/8/layout/chevron2"/>
    <dgm:cxn modelId="{F7A2DE8F-19E9-4231-BEF6-0E5FB5812A5A}" srcId="{9A4C288B-BE66-4265-834D-6C8469A3EE69}" destId="{A3220F34-C245-4439-9274-6386615AE1B3}" srcOrd="1" destOrd="0" parTransId="{3355385A-F427-4BD4-B9E9-1AAB630C0706}" sibTransId="{F08B1E42-F577-4034-833B-BC21AE211036}"/>
    <dgm:cxn modelId="{A231B3D0-D14C-4BE9-A943-D10E08C75DBD}" srcId="{9A4C288B-BE66-4265-834D-6C8469A3EE69}" destId="{A2F95AA5-6FFB-4267-AD60-517BA1611AAF}" srcOrd="0" destOrd="0" parTransId="{58A234B4-2567-4FA4-8A4B-75116151ABF7}" sibTransId="{263CEE84-1788-4E9C-BDC0-EDB5E11B2A8E}"/>
    <dgm:cxn modelId="{8D272BE5-06FC-4785-BC13-B5485041652F}" srcId="{A2F95AA5-6FFB-4267-AD60-517BA1611AAF}" destId="{28CAED07-B318-4042-9712-D8BFEE8EFD0D}" srcOrd="1" destOrd="0" parTransId="{37E65D1F-D757-4367-AADD-85F631A3CA83}" sibTransId="{8355739C-D5FF-40AB-B9D7-A6BD43B28DED}"/>
    <dgm:cxn modelId="{3EFB3D18-1502-46B3-9EED-BEA8ED052B4F}" srcId="{A3220F34-C245-4439-9274-6386615AE1B3}" destId="{9AC1F3B1-2FC2-45A1-8326-792E91B1C363}" srcOrd="1" destOrd="0" parTransId="{0B11E4F1-1B01-42D5-97AB-072397240D77}" sibTransId="{EAF7F1DB-646B-47E2-98C0-3031560F8E9E}"/>
    <dgm:cxn modelId="{8E4A61DE-F966-4E13-8D9E-F032DB1CEB18}" srcId="{98C7429A-A750-462C-80D4-9A93B1E36534}" destId="{E833EBA2-FBF9-4450-953C-8B418EB68F31}" srcOrd="1" destOrd="0" parTransId="{02BA5C8C-A448-4AEF-8009-FFDF0D384A7D}" sibTransId="{DDAAEEE3-34C0-471A-AAD3-6BC36E0ABA11}"/>
    <dgm:cxn modelId="{C9783A82-F1F6-4D5B-8F0E-7CD58E1C329A}" type="presOf" srcId="{4E442588-064E-48A9-9502-FACCA83132ED}" destId="{79DF988A-DBA5-4745-A357-2DE0337468FB}" srcOrd="0" destOrd="0" presId="urn:microsoft.com/office/officeart/2005/8/layout/chevron2"/>
    <dgm:cxn modelId="{3C8FAA01-2454-4B3B-9794-C80B84190D0C}" srcId="{9A4C288B-BE66-4265-834D-6C8469A3EE69}" destId="{B09A7EFB-B168-4711-9F97-046DD9EF4C8D}" srcOrd="4" destOrd="0" parTransId="{214DBED6-29AF-46B6-A4A2-ABD92BE5C1DC}" sibTransId="{05F35EC1-FE5B-47A0-845A-3A42E71A1904}"/>
    <dgm:cxn modelId="{18E74F9D-7B60-48A2-8D4A-7E84B782D068}" type="presOf" srcId="{5778A6FA-4727-44A4-AA5A-C90926334ED4}" destId="{2B75A4CE-ACB7-4AD9-A1FD-81B9D95161CE}" srcOrd="0" destOrd="0" presId="urn:microsoft.com/office/officeart/2005/8/layout/chevron2"/>
    <dgm:cxn modelId="{5F6EC235-79EC-4691-87BD-3BF6D6AD0B22}" type="presOf" srcId="{28CAED07-B318-4042-9712-D8BFEE8EFD0D}" destId="{2B75A4CE-ACB7-4AD9-A1FD-81B9D95161CE}" srcOrd="0" destOrd="1" presId="urn:microsoft.com/office/officeart/2005/8/layout/chevron2"/>
    <dgm:cxn modelId="{6D790719-82E0-4624-8076-FB9958065FFF}" srcId="{A3220F34-C245-4439-9274-6386615AE1B3}" destId="{4E442588-064E-48A9-9502-FACCA83132ED}" srcOrd="0" destOrd="0" parTransId="{AEC358B5-0448-4B54-923D-C4D31462F2B6}" sibTransId="{0115DFF8-3ABD-45F6-8070-A4ACCA76E08A}"/>
    <dgm:cxn modelId="{2BDF33BA-1298-45D0-92C9-9B42EE357DB4}" type="presOf" srcId="{B09A7EFB-B168-4711-9F97-046DD9EF4C8D}" destId="{1226F60E-0651-4425-AB6C-00563A431302}" srcOrd="0" destOrd="0" presId="urn:microsoft.com/office/officeart/2005/8/layout/chevron2"/>
    <dgm:cxn modelId="{48CE31AC-55B0-4F69-B325-657EC7D8C609}" type="presOf" srcId="{9A4C288B-BE66-4265-834D-6C8469A3EE69}" destId="{14366DCD-9F6C-4D38-8F06-BA2A9AEE2F44}" srcOrd="0" destOrd="0" presId="urn:microsoft.com/office/officeart/2005/8/layout/chevron2"/>
    <dgm:cxn modelId="{624A1697-6D12-4F8F-9B5E-F47E0512060A}" srcId="{2683D923-30AE-42BB-849B-965BBDE94D11}" destId="{6CE9A52E-1C20-4AB9-95E6-6A8F697DDD92}" srcOrd="1" destOrd="0" parTransId="{5A252D76-4207-4D76-9179-AF11881F636A}" sibTransId="{0C9ACD42-7AF4-4ED0-81CB-1E09C9AA0A82}"/>
    <dgm:cxn modelId="{249EB0D9-AAB9-433C-A4C2-1CF50706BB39}" type="presOf" srcId="{5D0EAE7B-5ECC-44BB-B183-0425F4E6E676}" destId="{2B75A4CE-ACB7-4AD9-A1FD-81B9D95161CE}" srcOrd="0" destOrd="2" presId="urn:microsoft.com/office/officeart/2005/8/layout/chevron2"/>
    <dgm:cxn modelId="{B81C98CA-A53A-4FB5-B63D-DE6C10163684}" type="presOf" srcId="{D44965B0-3C02-4CE2-9BC2-2FC50A68AB4A}" destId="{407186C2-90EA-4503-B9A5-9C76D9D61795}" srcOrd="0" destOrd="2" presId="urn:microsoft.com/office/officeart/2005/8/layout/chevron2"/>
    <dgm:cxn modelId="{1B100141-FAAE-4483-8C24-73638CA524EF}" srcId="{A3220F34-C245-4439-9274-6386615AE1B3}" destId="{2A3AB2EA-D845-488C-8855-BED97658B865}" srcOrd="3" destOrd="0" parTransId="{D2B49A98-8CCF-4660-A7BE-B1E978D04F45}" sibTransId="{C2806CF0-9968-4E60-87CA-8046B2E3B10D}"/>
    <dgm:cxn modelId="{33CA7230-02CB-45E8-B6CB-B61F934D3185}" type="presParOf" srcId="{14366DCD-9F6C-4D38-8F06-BA2A9AEE2F44}" destId="{673E504B-DD34-4B7A-985C-116057845C9A}" srcOrd="0" destOrd="0" presId="urn:microsoft.com/office/officeart/2005/8/layout/chevron2"/>
    <dgm:cxn modelId="{1E9C0154-71D1-4917-A771-14567850118C}" type="presParOf" srcId="{673E504B-DD34-4B7A-985C-116057845C9A}" destId="{AF9BA2F3-FA94-46D2-9DD0-72D7F795BF7C}" srcOrd="0" destOrd="0" presId="urn:microsoft.com/office/officeart/2005/8/layout/chevron2"/>
    <dgm:cxn modelId="{347F2713-9541-48C2-BD78-3CD257A3C3EC}" type="presParOf" srcId="{673E504B-DD34-4B7A-985C-116057845C9A}" destId="{2B75A4CE-ACB7-4AD9-A1FD-81B9D95161CE}" srcOrd="1" destOrd="0" presId="urn:microsoft.com/office/officeart/2005/8/layout/chevron2"/>
    <dgm:cxn modelId="{8B05A2E9-1D9C-4BA5-8A55-D9366072302F}" type="presParOf" srcId="{14366DCD-9F6C-4D38-8F06-BA2A9AEE2F44}" destId="{C461FA3E-4576-4BB5-9D05-C031C45C4F38}" srcOrd="1" destOrd="0" presId="urn:microsoft.com/office/officeart/2005/8/layout/chevron2"/>
    <dgm:cxn modelId="{2AAAEBCC-8386-4D8E-998E-C7D479CC3AC9}" type="presParOf" srcId="{14366DCD-9F6C-4D38-8F06-BA2A9AEE2F44}" destId="{BF51E183-549B-4AE4-AB82-25BC9572D557}" srcOrd="2" destOrd="0" presId="urn:microsoft.com/office/officeart/2005/8/layout/chevron2"/>
    <dgm:cxn modelId="{2A28F56E-A085-405A-8718-9A1780B94824}" type="presParOf" srcId="{BF51E183-549B-4AE4-AB82-25BC9572D557}" destId="{9F054A41-5900-41F5-9DED-F47F208B44A0}" srcOrd="0" destOrd="0" presId="urn:microsoft.com/office/officeart/2005/8/layout/chevron2"/>
    <dgm:cxn modelId="{B236D72A-BF29-4F34-AA55-9A99E9FF9185}" type="presParOf" srcId="{BF51E183-549B-4AE4-AB82-25BC9572D557}" destId="{79DF988A-DBA5-4745-A357-2DE0337468FB}" srcOrd="1" destOrd="0" presId="urn:microsoft.com/office/officeart/2005/8/layout/chevron2"/>
    <dgm:cxn modelId="{E93644FC-BCA3-4A6F-B88D-251A4C55C623}" type="presParOf" srcId="{14366DCD-9F6C-4D38-8F06-BA2A9AEE2F44}" destId="{70B768A5-EB76-47B2-A035-3258E52190EC}" srcOrd="3" destOrd="0" presId="urn:microsoft.com/office/officeart/2005/8/layout/chevron2"/>
    <dgm:cxn modelId="{229A3E54-F4FC-4F25-8DE7-1D20F994F9E1}" type="presParOf" srcId="{14366DCD-9F6C-4D38-8F06-BA2A9AEE2F44}" destId="{8376EE84-D51F-4C7A-AEF3-58D981E1F13B}" srcOrd="4" destOrd="0" presId="urn:microsoft.com/office/officeart/2005/8/layout/chevron2"/>
    <dgm:cxn modelId="{68FB3E36-BA9C-47C7-A070-30C839766CFC}" type="presParOf" srcId="{8376EE84-D51F-4C7A-AEF3-58D981E1F13B}" destId="{2EB73FC4-3805-49A3-9A28-5155686FFF5E}" srcOrd="0" destOrd="0" presId="urn:microsoft.com/office/officeart/2005/8/layout/chevron2"/>
    <dgm:cxn modelId="{8E64492B-D794-4DF0-8359-DB04C3A247DD}" type="presParOf" srcId="{8376EE84-D51F-4C7A-AEF3-58D981E1F13B}" destId="{B3A70142-5DF2-4FC7-A513-6EDDA638FA19}" srcOrd="1" destOrd="0" presId="urn:microsoft.com/office/officeart/2005/8/layout/chevron2"/>
    <dgm:cxn modelId="{F9AB3F6E-7FB9-4A94-B932-A651B821EB50}" type="presParOf" srcId="{14366DCD-9F6C-4D38-8F06-BA2A9AEE2F44}" destId="{5CC5AF0F-BAD3-4346-A899-9D3FE7679CB2}" srcOrd="5" destOrd="0" presId="urn:microsoft.com/office/officeart/2005/8/layout/chevron2"/>
    <dgm:cxn modelId="{923E11B0-7664-43CB-8A7A-C5EAD721F7A2}" type="presParOf" srcId="{14366DCD-9F6C-4D38-8F06-BA2A9AEE2F44}" destId="{A48585CF-DD28-4FC0-801E-43CF190221C6}" srcOrd="6" destOrd="0" presId="urn:microsoft.com/office/officeart/2005/8/layout/chevron2"/>
    <dgm:cxn modelId="{A8ACD67D-EF03-46AF-A25E-7BCFDFE6D7FE}" type="presParOf" srcId="{A48585CF-DD28-4FC0-801E-43CF190221C6}" destId="{DDD5CEAF-EF0E-45F9-B5C9-42F1BF9FFE6A}" srcOrd="0" destOrd="0" presId="urn:microsoft.com/office/officeart/2005/8/layout/chevron2"/>
    <dgm:cxn modelId="{A535C036-DB76-4171-B8F3-FE26D5CFF74C}" type="presParOf" srcId="{A48585CF-DD28-4FC0-801E-43CF190221C6}" destId="{407186C2-90EA-4503-B9A5-9C76D9D61795}" srcOrd="1" destOrd="0" presId="urn:microsoft.com/office/officeart/2005/8/layout/chevron2"/>
    <dgm:cxn modelId="{1A95D1DD-F016-4F81-A554-2CB6F81A55EB}" type="presParOf" srcId="{14366DCD-9F6C-4D38-8F06-BA2A9AEE2F44}" destId="{F5FE2080-D47D-448D-8321-801AE27164B2}" srcOrd="7" destOrd="0" presId="urn:microsoft.com/office/officeart/2005/8/layout/chevron2"/>
    <dgm:cxn modelId="{45C555FC-795E-472C-A388-44EF09F8EBDA}" type="presParOf" srcId="{14366DCD-9F6C-4D38-8F06-BA2A9AEE2F44}" destId="{02B9D1A2-3504-43CF-95CF-31D4E6883994}" srcOrd="8" destOrd="0" presId="urn:microsoft.com/office/officeart/2005/8/layout/chevron2"/>
    <dgm:cxn modelId="{6C92691F-5540-46C3-ACAD-D0ED1C53F565}" type="presParOf" srcId="{02B9D1A2-3504-43CF-95CF-31D4E6883994}" destId="{1226F60E-0651-4425-AB6C-00563A431302}" srcOrd="0" destOrd="0" presId="urn:microsoft.com/office/officeart/2005/8/layout/chevron2"/>
    <dgm:cxn modelId="{715EAA7F-4049-4ED2-9820-DBF0DEC59901}" type="presParOf" srcId="{02B9D1A2-3504-43CF-95CF-31D4E6883994}" destId="{7B45B5DC-114F-42AA-9F06-251FAEFBFA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86EFF-8C73-43D7-8151-1FD24F0E56D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7DD159D-B12D-4060-B340-2422729EC561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Собственные предметные действия ребенка</a:t>
          </a:r>
          <a:endParaRPr lang="ru-RU" sz="1600" dirty="0">
            <a:solidFill>
              <a:srgbClr val="FF0000"/>
            </a:solidFill>
          </a:endParaRPr>
        </a:p>
      </dgm:t>
    </dgm:pt>
    <dgm:pt modelId="{BAC6BE82-9A96-4790-9EEF-C94CEDB1BB2D}" type="parTrans" cxnId="{F6955D87-496C-4D07-9789-F8D099E53ACE}">
      <dgm:prSet/>
      <dgm:spPr/>
      <dgm:t>
        <a:bodyPr/>
        <a:lstStyle/>
        <a:p>
          <a:endParaRPr lang="ru-RU"/>
        </a:p>
      </dgm:t>
    </dgm:pt>
    <dgm:pt modelId="{2E862620-426F-4F01-9CC9-F59C68D0F262}" type="sibTrans" cxnId="{F6955D87-496C-4D07-9789-F8D099E53ACE}">
      <dgm:prSet/>
      <dgm:spPr/>
      <dgm:t>
        <a:bodyPr/>
        <a:lstStyle/>
        <a:p>
          <a:endParaRPr lang="ru-RU"/>
        </a:p>
      </dgm:t>
    </dgm:pt>
    <dgm:pt modelId="{AD10E981-231C-4730-AD32-F28AB5A70430}">
      <dgm:prSet phldrT="[Текст]" custT="1"/>
      <dgm:spPr/>
      <dgm:t>
        <a:bodyPr/>
        <a:lstStyle/>
        <a:p>
          <a:pPr rtl="0"/>
          <a:r>
            <a:rPr lang="ru-RU" sz="1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Система дидактических игр</a:t>
          </a:r>
          <a:endParaRPr lang="ru-RU" sz="1800" dirty="0">
            <a:solidFill>
              <a:srgbClr val="FF0000"/>
            </a:solidFill>
          </a:endParaRPr>
        </a:p>
      </dgm:t>
    </dgm:pt>
    <dgm:pt modelId="{5F895476-4314-4121-9416-CBD98C05AF34}" type="parTrans" cxnId="{09E270AC-7F5B-4D5C-B98A-493C83CE1EB2}">
      <dgm:prSet/>
      <dgm:spPr/>
      <dgm:t>
        <a:bodyPr/>
        <a:lstStyle/>
        <a:p>
          <a:endParaRPr lang="ru-RU"/>
        </a:p>
      </dgm:t>
    </dgm:pt>
    <dgm:pt modelId="{485753B1-85A3-40A0-B347-5CC9AF0F3C5F}" type="sibTrans" cxnId="{09E270AC-7F5B-4D5C-B98A-493C83CE1EB2}">
      <dgm:prSet/>
      <dgm:spPr/>
      <dgm:t>
        <a:bodyPr/>
        <a:lstStyle/>
        <a:p>
          <a:endParaRPr lang="ru-RU"/>
        </a:p>
      </dgm:t>
    </dgm:pt>
    <dgm:pt modelId="{B474B955-EDCF-41E7-9CA6-8915431E6753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Работа</a:t>
          </a:r>
          <a:r>
            <a: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 моделями</a:t>
          </a:r>
          <a:endParaRPr lang="ru-RU" sz="1600" dirty="0">
            <a:solidFill>
              <a:srgbClr val="FF0000"/>
            </a:solidFill>
          </a:endParaRPr>
        </a:p>
      </dgm:t>
    </dgm:pt>
    <dgm:pt modelId="{F3CDF796-E5DB-4E07-884C-A56261A943F7}" type="parTrans" cxnId="{A994C710-553F-4E85-90A7-9F3F72FC757A}">
      <dgm:prSet/>
      <dgm:spPr/>
      <dgm:t>
        <a:bodyPr/>
        <a:lstStyle/>
        <a:p>
          <a:endParaRPr lang="ru-RU"/>
        </a:p>
      </dgm:t>
    </dgm:pt>
    <dgm:pt modelId="{1506444C-B4FF-424A-84DC-B48D74E76870}" type="sibTrans" cxnId="{A994C710-553F-4E85-90A7-9F3F72FC757A}">
      <dgm:prSet/>
      <dgm:spPr/>
      <dgm:t>
        <a:bodyPr/>
        <a:lstStyle/>
        <a:p>
          <a:endParaRPr lang="ru-RU"/>
        </a:p>
      </dgm:t>
    </dgm:pt>
    <dgm:pt modelId="{F6ECC2C8-9F37-46DB-A6E3-B96237A238E6}">
      <dgm:prSet phldrT="[Текст]" custT="1"/>
      <dgm:spPr/>
      <dgm:t>
        <a:bodyPr/>
        <a:lstStyle/>
        <a:p>
          <a:r>
            <a:rPr kumimoji="0" lang="ru-RU" sz="18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Задания,</a:t>
          </a:r>
          <a:r>
            <a:rPr kumimoji="0" lang="ru-RU" sz="1800" b="1" i="1" u="none" strike="noStrike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допускающие разные варианты решения</a:t>
          </a:r>
          <a:endParaRPr lang="ru-RU" sz="1800" dirty="0">
            <a:solidFill>
              <a:srgbClr val="FF0000"/>
            </a:solidFill>
          </a:endParaRPr>
        </a:p>
      </dgm:t>
    </dgm:pt>
    <dgm:pt modelId="{3A7A723C-DD78-463B-884F-21DEB3B4BC19}" type="parTrans" cxnId="{35E3C0D8-0F23-48A2-B20D-83DC1BD6542D}">
      <dgm:prSet/>
      <dgm:spPr/>
      <dgm:t>
        <a:bodyPr/>
        <a:lstStyle/>
        <a:p>
          <a:endParaRPr lang="ru-RU"/>
        </a:p>
      </dgm:t>
    </dgm:pt>
    <dgm:pt modelId="{1F19C356-C08A-4892-BB6C-D876F1B47449}" type="sibTrans" cxnId="{35E3C0D8-0F23-48A2-B20D-83DC1BD6542D}">
      <dgm:prSet/>
      <dgm:spPr/>
      <dgm:t>
        <a:bodyPr/>
        <a:lstStyle/>
        <a:p>
          <a:endParaRPr lang="ru-RU"/>
        </a:p>
      </dgm:t>
    </dgm:pt>
    <dgm:pt modelId="{C318EF6C-D16B-411A-8E37-2E1A32A45B19}">
      <dgm:prSet phldrT="[Текст]" custT="1"/>
      <dgm:spPr/>
      <dgm:t>
        <a:bodyPr/>
        <a:lstStyle/>
        <a:p>
          <a:pPr rtl="0"/>
          <a:r>
            <a:rPr kumimoji="0" lang="ru-RU" sz="16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Сотрудничество взрослого с ребенком и ребенка с ребенком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действия в парах и группах)</a:t>
          </a:r>
          <a:endParaRPr lang="ru-RU" sz="1800" dirty="0">
            <a:solidFill>
              <a:srgbClr val="FF0000"/>
            </a:solidFill>
          </a:endParaRPr>
        </a:p>
      </dgm:t>
    </dgm:pt>
    <dgm:pt modelId="{F4DC552F-CA81-45DE-8BF9-0EBD2FEDE99C}" type="parTrans" cxnId="{63A20F9E-EB60-42E0-A2DF-D830098ECB29}">
      <dgm:prSet/>
      <dgm:spPr/>
      <dgm:t>
        <a:bodyPr/>
        <a:lstStyle/>
        <a:p>
          <a:endParaRPr lang="ru-RU"/>
        </a:p>
      </dgm:t>
    </dgm:pt>
    <dgm:pt modelId="{E945F2C2-1C29-4176-B334-265C7CCB051A}" type="sibTrans" cxnId="{63A20F9E-EB60-42E0-A2DF-D830098ECB29}">
      <dgm:prSet/>
      <dgm:spPr/>
      <dgm:t>
        <a:bodyPr/>
        <a:lstStyle/>
        <a:p>
          <a:endParaRPr lang="ru-RU"/>
        </a:p>
      </dgm:t>
    </dgm:pt>
    <dgm:pt modelId="{1ED7050A-40E8-461E-98CC-B1782FE230D5}">
      <dgm:prSet custT="1"/>
      <dgm:spPr/>
      <dgm:t>
        <a:bodyPr/>
        <a:lstStyle/>
        <a:p>
          <a:pPr rtl="0"/>
          <a:r>
            <a:rPr kumimoji="0" lang="ru-RU" sz="18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Эффект соревнования</a:t>
          </a:r>
          <a:endParaRPr kumimoji="0" lang="ru-RU" sz="1800" b="0" i="0" u="none" strike="noStrike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gm:t>
    </dgm:pt>
    <dgm:pt modelId="{E2221848-6EB8-449C-8244-564C7DA9FAFB}" type="parTrans" cxnId="{7F8BCF3E-7330-480B-8363-5257EF1EFED5}">
      <dgm:prSet/>
      <dgm:spPr/>
      <dgm:t>
        <a:bodyPr/>
        <a:lstStyle/>
        <a:p>
          <a:endParaRPr lang="ru-RU"/>
        </a:p>
      </dgm:t>
    </dgm:pt>
    <dgm:pt modelId="{53B5708D-F80C-4601-940B-760EE191B8D3}" type="sibTrans" cxnId="{7F8BCF3E-7330-480B-8363-5257EF1EFED5}">
      <dgm:prSet/>
      <dgm:spPr/>
      <dgm:t>
        <a:bodyPr/>
        <a:lstStyle/>
        <a:p>
          <a:endParaRPr lang="ru-RU"/>
        </a:p>
      </dgm:t>
    </dgm:pt>
    <dgm:pt modelId="{3004AA01-77BC-4AD5-BEBE-8FDB6BB89973}">
      <dgm:prSet custT="1"/>
      <dgm:spPr/>
      <dgm:t>
        <a:bodyPr/>
        <a:lstStyle/>
        <a:p>
          <a:pPr rtl="0"/>
          <a:r>
            <a:rPr kumimoji="0" lang="ru-RU" sz="20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Создание</a:t>
          </a:r>
          <a:r>
            <a:rPr kumimoji="0" lang="ru-RU" sz="2000" b="1" i="1" u="none" strike="noStrike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20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проблемных ситуаций </a:t>
          </a:r>
          <a:endParaRPr lang="ru-RU" sz="2000" b="1" i="1" dirty="0" smtClean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06EF14C0-A9F6-40A6-A454-D64694BD89DB}" type="parTrans" cxnId="{09E2AD32-1045-4CDA-8606-409EF9467C5D}">
      <dgm:prSet/>
      <dgm:spPr/>
      <dgm:t>
        <a:bodyPr/>
        <a:lstStyle/>
        <a:p>
          <a:endParaRPr lang="ru-RU"/>
        </a:p>
      </dgm:t>
    </dgm:pt>
    <dgm:pt modelId="{46DE598E-0D1E-4AF3-8AFE-6C2D958AE9D5}" type="sibTrans" cxnId="{09E2AD32-1045-4CDA-8606-409EF9467C5D}">
      <dgm:prSet/>
      <dgm:spPr/>
      <dgm:t>
        <a:bodyPr/>
        <a:lstStyle/>
        <a:p>
          <a:endParaRPr lang="ru-RU"/>
        </a:p>
      </dgm:t>
    </dgm:pt>
    <dgm:pt modelId="{8AD56DB4-1B20-4355-A6D2-ACC5FEA44FAA}">
      <dgm:prSet custT="1"/>
      <dgm:spPr/>
      <dgm:t>
        <a:bodyPr/>
        <a:lstStyle/>
        <a:p>
          <a:r>
            <a:rPr kumimoji="0" lang="ru-RU" sz="16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Создание ситуации успеха</a:t>
          </a:r>
        </a:p>
      </dgm:t>
    </dgm:pt>
    <dgm:pt modelId="{49FFC977-1981-4907-946A-F5CBF4A6C6F1}" type="parTrans" cxnId="{EA5A9156-CCE5-40CF-80E0-B0A1F5193248}">
      <dgm:prSet/>
      <dgm:spPr/>
      <dgm:t>
        <a:bodyPr/>
        <a:lstStyle/>
        <a:p>
          <a:endParaRPr lang="ru-RU"/>
        </a:p>
      </dgm:t>
    </dgm:pt>
    <dgm:pt modelId="{3164AAC1-F169-41D6-8638-137F332C39A3}" type="sibTrans" cxnId="{EA5A9156-CCE5-40CF-80E0-B0A1F5193248}">
      <dgm:prSet/>
      <dgm:spPr/>
      <dgm:t>
        <a:bodyPr/>
        <a:lstStyle/>
        <a:p>
          <a:endParaRPr lang="ru-RU"/>
        </a:p>
      </dgm:t>
    </dgm:pt>
    <dgm:pt modelId="{97785305-010D-4C0E-889E-8F5BD7926CD0}">
      <dgm:prSet custT="1"/>
      <dgm:spPr/>
      <dgm:t>
        <a:bodyPr/>
        <a:lstStyle/>
        <a:p>
          <a:pPr rtl="0"/>
          <a:r>
            <a:rPr kumimoji="0" lang="ru-RU" sz="16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Исследование</a:t>
          </a:r>
          <a:r>
            <a:rPr kumimoji="0" lang="ru-RU" sz="1600" b="1" i="1" u="none" strike="noStrike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endParaRPr kumimoji="0" lang="ru-RU" sz="1600" b="1" i="1" u="none" strike="noStrike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  <a:p>
          <a:pPr rtl="0"/>
          <a:r>
            <a:rPr kumimoji="0" lang="ru-RU" sz="1600" b="1" i="1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объектов</a:t>
          </a:r>
        </a:p>
      </dgm:t>
    </dgm:pt>
    <dgm:pt modelId="{59CDAF9B-1425-4428-A0FC-A69BA3B83076}" type="parTrans" cxnId="{DD313968-801D-42E6-8919-298669BA2385}">
      <dgm:prSet/>
      <dgm:spPr/>
      <dgm:t>
        <a:bodyPr/>
        <a:lstStyle/>
        <a:p>
          <a:endParaRPr lang="ru-RU"/>
        </a:p>
      </dgm:t>
    </dgm:pt>
    <dgm:pt modelId="{4D45A454-DB43-4DA7-B819-907344959744}" type="sibTrans" cxnId="{DD313968-801D-42E6-8919-298669BA2385}">
      <dgm:prSet/>
      <dgm:spPr/>
      <dgm:t>
        <a:bodyPr/>
        <a:lstStyle/>
        <a:p>
          <a:endParaRPr lang="ru-RU"/>
        </a:p>
      </dgm:t>
    </dgm:pt>
    <dgm:pt modelId="{F9862C6D-33D7-4AAC-A69B-420527F7D529}" type="pres">
      <dgm:prSet presAssocID="{44786EFF-8C73-43D7-8151-1FD24F0E56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3B70A-9967-435C-A1F4-82218FC7C6CA}" type="pres">
      <dgm:prSet presAssocID="{F7DD159D-B12D-4060-B340-2422729EC56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1281B-D2BC-4211-B495-DDF2473FB501}" type="pres">
      <dgm:prSet presAssocID="{2E862620-426F-4F01-9CC9-F59C68D0F262}" presName="sibTrans" presStyleCnt="0"/>
      <dgm:spPr/>
    </dgm:pt>
    <dgm:pt modelId="{99C4A9DC-1C52-4E20-817B-A0F369E0BEB7}" type="pres">
      <dgm:prSet presAssocID="{3004AA01-77BC-4AD5-BEBE-8FDB6BB8997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3E7BD-68F0-4BC4-9C91-67ADF1E60078}" type="pres">
      <dgm:prSet presAssocID="{46DE598E-0D1E-4AF3-8AFE-6C2D958AE9D5}" presName="sibTrans" presStyleCnt="0"/>
      <dgm:spPr/>
    </dgm:pt>
    <dgm:pt modelId="{DAF599B0-707E-419F-A93C-E107DC83141E}" type="pres">
      <dgm:prSet presAssocID="{AD10E981-231C-4730-AD32-F28AB5A7043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85F8E-5CA3-40CF-A7C5-106F4E90DFDC}" type="pres">
      <dgm:prSet presAssocID="{485753B1-85A3-40A0-B347-5CC9AF0F3C5F}" presName="sibTrans" presStyleCnt="0"/>
      <dgm:spPr/>
    </dgm:pt>
    <dgm:pt modelId="{E64D3FF3-4E40-419B-A787-47117C9FBE61}" type="pres">
      <dgm:prSet presAssocID="{1ED7050A-40E8-461E-98CC-B1782FE230D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A8E4D-18C8-497F-B447-1C7CCA02319E}" type="pres">
      <dgm:prSet presAssocID="{53B5708D-F80C-4601-940B-760EE191B8D3}" presName="sibTrans" presStyleCnt="0"/>
      <dgm:spPr/>
    </dgm:pt>
    <dgm:pt modelId="{AA8DCC84-3F11-451A-8E99-D3DF51EBAB34}" type="pres">
      <dgm:prSet presAssocID="{B474B955-EDCF-41E7-9CA6-8915431E675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D000E-F12C-4E5F-B560-99994BF26927}" type="pres">
      <dgm:prSet presAssocID="{1506444C-B4FF-424A-84DC-B48D74E76870}" presName="sibTrans" presStyleCnt="0"/>
      <dgm:spPr/>
    </dgm:pt>
    <dgm:pt modelId="{0E27E5DA-07CC-49F2-9603-D1A6BF351989}" type="pres">
      <dgm:prSet presAssocID="{F6ECC2C8-9F37-46DB-A6E3-B96237A238E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E4DA-D1C6-4194-88F3-38C3F70D1781}" type="pres">
      <dgm:prSet presAssocID="{1F19C356-C08A-4892-BB6C-D876F1B47449}" presName="sibTrans" presStyleCnt="0"/>
      <dgm:spPr/>
    </dgm:pt>
    <dgm:pt modelId="{501A0C0A-D7AA-4619-9938-7B7FFC06C0E7}" type="pres">
      <dgm:prSet presAssocID="{C318EF6C-D16B-411A-8E37-2E1A32A45B1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7DA8D-43D4-4D60-B944-6962B5740E95}" type="pres">
      <dgm:prSet presAssocID="{E945F2C2-1C29-4176-B334-265C7CCB051A}" presName="sibTrans" presStyleCnt="0"/>
      <dgm:spPr/>
    </dgm:pt>
    <dgm:pt modelId="{560021A4-08EA-42A0-8C5C-FCC9EECE898A}" type="pres">
      <dgm:prSet presAssocID="{8AD56DB4-1B20-4355-A6D2-ACC5FEA44FAA}" presName="node" presStyleLbl="node1" presStyleIdx="7" presStyleCnt="9" custLinFactNeighborX="-244" custLinFactNeighborY="-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B7978-5832-4F5A-A107-0D5F9CEDDF55}" type="pres">
      <dgm:prSet presAssocID="{3164AAC1-F169-41D6-8638-137F332C39A3}" presName="sibTrans" presStyleCnt="0"/>
      <dgm:spPr/>
    </dgm:pt>
    <dgm:pt modelId="{28F29362-3BE5-4B6E-ADF2-D8A77B344B88}" type="pres">
      <dgm:prSet presAssocID="{97785305-010D-4C0E-889E-8F5BD7926CD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36782-72C2-4B95-B2CD-B0EC07DBE81C}" type="presOf" srcId="{44786EFF-8C73-43D7-8151-1FD24F0E56D9}" destId="{F9862C6D-33D7-4AAC-A69B-420527F7D529}" srcOrd="0" destOrd="0" presId="urn:microsoft.com/office/officeart/2005/8/layout/default"/>
    <dgm:cxn modelId="{09E2AD32-1045-4CDA-8606-409EF9467C5D}" srcId="{44786EFF-8C73-43D7-8151-1FD24F0E56D9}" destId="{3004AA01-77BC-4AD5-BEBE-8FDB6BB89973}" srcOrd="1" destOrd="0" parTransId="{06EF14C0-A9F6-40A6-A454-D64694BD89DB}" sibTransId="{46DE598E-0D1E-4AF3-8AFE-6C2D958AE9D5}"/>
    <dgm:cxn modelId="{ACAEC4F1-80D2-449D-BBC8-0165BAAB3BCC}" type="presOf" srcId="{F7DD159D-B12D-4060-B340-2422729EC561}" destId="{E9F3B70A-9967-435C-A1F4-82218FC7C6CA}" srcOrd="0" destOrd="0" presId="urn:microsoft.com/office/officeart/2005/8/layout/default"/>
    <dgm:cxn modelId="{DD313968-801D-42E6-8919-298669BA2385}" srcId="{44786EFF-8C73-43D7-8151-1FD24F0E56D9}" destId="{97785305-010D-4C0E-889E-8F5BD7926CD0}" srcOrd="8" destOrd="0" parTransId="{59CDAF9B-1425-4428-A0FC-A69BA3B83076}" sibTransId="{4D45A454-DB43-4DA7-B819-907344959744}"/>
    <dgm:cxn modelId="{09E270AC-7F5B-4D5C-B98A-493C83CE1EB2}" srcId="{44786EFF-8C73-43D7-8151-1FD24F0E56D9}" destId="{AD10E981-231C-4730-AD32-F28AB5A70430}" srcOrd="2" destOrd="0" parTransId="{5F895476-4314-4121-9416-CBD98C05AF34}" sibTransId="{485753B1-85A3-40A0-B347-5CC9AF0F3C5F}"/>
    <dgm:cxn modelId="{63A20F9E-EB60-42E0-A2DF-D830098ECB29}" srcId="{44786EFF-8C73-43D7-8151-1FD24F0E56D9}" destId="{C318EF6C-D16B-411A-8E37-2E1A32A45B19}" srcOrd="6" destOrd="0" parTransId="{F4DC552F-CA81-45DE-8BF9-0EBD2FEDE99C}" sibTransId="{E945F2C2-1C29-4176-B334-265C7CCB051A}"/>
    <dgm:cxn modelId="{EA5A9156-CCE5-40CF-80E0-B0A1F5193248}" srcId="{44786EFF-8C73-43D7-8151-1FD24F0E56D9}" destId="{8AD56DB4-1B20-4355-A6D2-ACC5FEA44FAA}" srcOrd="7" destOrd="0" parTransId="{49FFC977-1981-4907-946A-F5CBF4A6C6F1}" sibTransId="{3164AAC1-F169-41D6-8638-137F332C39A3}"/>
    <dgm:cxn modelId="{5C01042B-ACAD-4B05-85A4-2E4DDD9D4C6D}" type="presOf" srcId="{C318EF6C-D16B-411A-8E37-2E1A32A45B19}" destId="{501A0C0A-D7AA-4619-9938-7B7FFC06C0E7}" srcOrd="0" destOrd="0" presId="urn:microsoft.com/office/officeart/2005/8/layout/default"/>
    <dgm:cxn modelId="{F6955D87-496C-4D07-9789-F8D099E53ACE}" srcId="{44786EFF-8C73-43D7-8151-1FD24F0E56D9}" destId="{F7DD159D-B12D-4060-B340-2422729EC561}" srcOrd="0" destOrd="0" parTransId="{BAC6BE82-9A96-4790-9EEF-C94CEDB1BB2D}" sibTransId="{2E862620-426F-4F01-9CC9-F59C68D0F262}"/>
    <dgm:cxn modelId="{A45027C3-879C-48FE-9D90-892A0E6D1702}" type="presOf" srcId="{B474B955-EDCF-41E7-9CA6-8915431E6753}" destId="{AA8DCC84-3F11-451A-8E99-D3DF51EBAB34}" srcOrd="0" destOrd="0" presId="urn:microsoft.com/office/officeart/2005/8/layout/default"/>
    <dgm:cxn modelId="{35E3C0D8-0F23-48A2-B20D-83DC1BD6542D}" srcId="{44786EFF-8C73-43D7-8151-1FD24F0E56D9}" destId="{F6ECC2C8-9F37-46DB-A6E3-B96237A238E6}" srcOrd="5" destOrd="0" parTransId="{3A7A723C-DD78-463B-884F-21DEB3B4BC19}" sibTransId="{1F19C356-C08A-4892-BB6C-D876F1B47449}"/>
    <dgm:cxn modelId="{B50F6827-10A9-4B6C-B709-9867E67273A0}" type="presOf" srcId="{8AD56DB4-1B20-4355-A6D2-ACC5FEA44FAA}" destId="{560021A4-08EA-42A0-8C5C-FCC9EECE898A}" srcOrd="0" destOrd="0" presId="urn:microsoft.com/office/officeart/2005/8/layout/default"/>
    <dgm:cxn modelId="{7F8BCF3E-7330-480B-8363-5257EF1EFED5}" srcId="{44786EFF-8C73-43D7-8151-1FD24F0E56D9}" destId="{1ED7050A-40E8-461E-98CC-B1782FE230D5}" srcOrd="3" destOrd="0" parTransId="{E2221848-6EB8-449C-8244-564C7DA9FAFB}" sibTransId="{53B5708D-F80C-4601-940B-760EE191B8D3}"/>
    <dgm:cxn modelId="{6A55977E-1C53-407B-8FDC-FBAFF18A1C7C}" type="presOf" srcId="{F6ECC2C8-9F37-46DB-A6E3-B96237A238E6}" destId="{0E27E5DA-07CC-49F2-9603-D1A6BF351989}" srcOrd="0" destOrd="0" presId="urn:microsoft.com/office/officeart/2005/8/layout/default"/>
    <dgm:cxn modelId="{739D0C28-62F8-488E-8286-0A7B2BF3C462}" type="presOf" srcId="{3004AA01-77BC-4AD5-BEBE-8FDB6BB89973}" destId="{99C4A9DC-1C52-4E20-817B-A0F369E0BEB7}" srcOrd="0" destOrd="0" presId="urn:microsoft.com/office/officeart/2005/8/layout/default"/>
    <dgm:cxn modelId="{A994C710-553F-4E85-90A7-9F3F72FC757A}" srcId="{44786EFF-8C73-43D7-8151-1FD24F0E56D9}" destId="{B474B955-EDCF-41E7-9CA6-8915431E6753}" srcOrd="4" destOrd="0" parTransId="{F3CDF796-E5DB-4E07-884C-A56261A943F7}" sibTransId="{1506444C-B4FF-424A-84DC-B48D74E76870}"/>
    <dgm:cxn modelId="{F1DE8BB8-9F48-4ECB-8273-B4AA96F058C4}" type="presOf" srcId="{1ED7050A-40E8-461E-98CC-B1782FE230D5}" destId="{E64D3FF3-4E40-419B-A787-47117C9FBE61}" srcOrd="0" destOrd="0" presId="urn:microsoft.com/office/officeart/2005/8/layout/default"/>
    <dgm:cxn modelId="{1D40D25E-3FAE-4CAE-97F9-AE13A6FA6D82}" type="presOf" srcId="{AD10E981-231C-4730-AD32-F28AB5A70430}" destId="{DAF599B0-707E-419F-A93C-E107DC83141E}" srcOrd="0" destOrd="0" presId="urn:microsoft.com/office/officeart/2005/8/layout/default"/>
    <dgm:cxn modelId="{F77B9748-3D56-4F67-8186-CA0DD2503DED}" type="presOf" srcId="{97785305-010D-4C0E-889E-8F5BD7926CD0}" destId="{28F29362-3BE5-4B6E-ADF2-D8A77B344B88}" srcOrd="0" destOrd="0" presId="urn:microsoft.com/office/officeart/2005/8/layout/default"/>
    <dgm:cxn modelId="{86461912-B90C-4652-8CBF-2F16CA6AA0C3}" type="presParOf" srcId="{F9862C6D-33D7-4AAC-A69B-420527F7D529}" destId="{E9F3B70A-9967-435C-A1F4-82218FC7C6CA}" srcOrd="0" destOrd="0" presId="urn:microsoft.com/office/officeart/2005/8/layout/default"/>
    <dgm:cxn modelId="{32CD0D4D-6201-4AB5-B60B-E2CD3041052A}" type="presParOf" srcId="{F9862C6D-33D7-4AAC-A69B-420527F7D529}" destId="{83F1281B-D2BC-4211-B495-DDF2473FB501}" srcOrd="1" destOrd="0" presId="urn:microsoft.com/office/officeart/2005/8/layout/default"/>
    <dgm:cxn modelId="{85BC7EC6-FA05-41A4-82A4-AE25A379492F}" type="presParOf" srcId="{F9862C6D-33D7-4AAC-A69B-420527F7D529}" destId="{99C4A9DC-1C52-4E20-817B-A0F369E0BEB7}" srcOrd="2" destOrd="0" presId="urn:microsoft.com/office/officeart/2005/8/layout/default"/>
    <dgm:cxn modelId="{2068A545-DB03-48D0-A346-FE14520E9206}" type="presParOf" srcId="{F9862C6D-33D7-4AAC-A69B-420527F7D529}" destId="{3433E7BD-68F0-4BC4-9C91-67ADF1E60078}" srcOrd="3" destOrd="0" presId="urn:microsoft.com/office/officeart/2005/8/layout/default"/>
    <dgm:cxn modelId="{1CCB6917-B92D-49EB-919E-3B03E160D461}" type="presParOf" srcId="{F9862C6D-33D7-4AAC-A69B-420527F7D529}" destId="{DAF599B0-707E-419F-A93C-E107DC83141E}" srcOrd="4" destOrd="0" presId="urn:microsoft.com/office/officeart/2005/8/layout/default"/>
    <dgm:cxn modelId="{5C3F5A46-112F-4D5B-902B-EA470E63AD5A}" type="presParOf" srcId="{F9862C6D-33D7-4AAC-A69B-420527F7D529}" destId="{77185F8E-5CA3-40CF-A7C5-106F4E90DFDC}" srcOrd="5" destOrd="0" presId="urn:microsoft.com/office/officeart/2005/8/layout/default"/>
    <dgm:cxn modelId="{327EB167-C303-43E3-8D6E-53D309549B94}" type="presParOf" srcId="{F9862C6D-33D7-4AAC-A69B-420527F7D529}" destId="{E64D3FF3-4E40-419B-A787-47117C9FBE61}" srcOrd="6" destOrd="0" presId="urn:microsoft.com/office/officeart/2005/8/layout/default"/>
    <dgm:cxn modelId="{536487F8-B584-48A9-9B54-0B2C922DB90C}" type="presParOf" srcId="{F9862C6D-33D7-4AAC-A69B-420527F7D529}" destId="{4C7A8E4D-18C8-497F-B447-1C7CCA02319E}" srcOrd="7" destOrd="0" presId="urn:microsoft.com/office/officeart/2005/8/layout/default"/>
    <dgm:cxn modelId="{44CA9504-B03E-4DFD-8A25-57CE72463870}" type="presParOf" srcId="{F9862C6D-33D7-4AAC-A69B-420527F7D529}" destId="{AA8DCC84-3F11-451A-8E99-D3DF51EBAB34}" srcOrd="8" destOrd="0" presId="urn:microsoft.com/office/officeart/2005/8/layout/default"/>
    <dgm:cxn modelId="{10DCEF30-410D-4BEC-9E09-35FB6803BA58}" type="presParOf" srcId="{F9862C6D-33D7-4AAC-A69B-420527F7D529}" destId="{B76D000E-F12C-4E5F-B560-99994BF26927}" srcOrd="9" destOrd="0" presId="urn:microsoft.com/office/officeart/2005/8/layout/default"/>
    <dgm:cxn modelId="{ABB7068E-0AF7-48B4-B79E-A8E05AC264BD}" type="presParOf" srcId="{F9862C6D-33D7-4AAC-A69B-420527F7D529}" destId="{0E27E5DA-07CC-49F2-9603-D1A6BF351989}" srcOrd="10" destOrd="0" presId="urn:microsoft.com/office/officeart/2005/8/layout/default"/>
    <dgm:cxn modelId="{CE4645EB-A059-40D0-A5AE-9B2097043FB1}" type="presParOf" srcId="{F9862C6D-33D7-4AAC-A69B-420527F7D529}" destId="{C278E4DA-D1C6-4194-88F3-38C3F70D1781}" srcOrd="11" destOrd="0" presId="urn:microsoft.com/office/officeart/2005/8/layout/default"/>
    <dgm:cxn modelId="{F7B57D9A-17F9-45A0-AA0C-03D31ACB0E74}" type="presParOf" srcId="{F9862C6D-33D7-4AAC-A69B-420527F7D529}" destId="{501A0C0A-D7AA-4619-9938-7B7FFC06C0E7}" srcOrd="12" destOrd="0" presId="urn:microsoft.com/office/officeart/2005/8/layout/default"/>
    <dgm:cxn modelId="{9891726E-9E19-47BB-8EF6-DB23B46707D9}" type="presParOf" srcId="{F9862C6D-33D7-4AAC-A69B-420527F7D529}" destId="{A7D7DA8D-43D4-4D60-B944-6962B5740E95}" srcOrd="13" destOrd="0" presId="urn:microsoft.com/office/officeart/2005/8/layout/default"/>
    <dgm:cxn modelId="{AFE2E787-0467-4DF1-97A5-72BAAD687247}" type="presParOf" srcId="{F9862C6D-33D7-4AAC-A69B-420527F7D529}" destId="{560021A4-08EA-42A0-8C5C-FCC9EECE898A}" srcOrd="14" destOrd="0" presId="urn:microsoft.com/office/officeart/2005/8/layout/default"/>
    <dgm:cxn modelId="{149E02ED-B5D0-4702-BC98-56FCDBE64003}" type="presParOf" srcId="{F9862C6D-33D7-4AAC-A69B-420527F7D529}" destId="{AE9B7978-5832-4F5A-A107-0D5F9CEDDF55}" srcOrd="15" destOrd="0" presId="urn:microsoft.com/office/officeart/2005/8/layout/default"/>
    <dgm:cxn modelId="{2BB7201E-AFDD-4DE3-8926-1C44CC01983F}" type="presParOf" srcId="{F9862C6D-33D7-4AAC-A69B-420527F7D529}" destId="{28F29362-3BE5-4B6E-ADF2-D8A77B344B8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62479-17B3-45A7-832D-080392617B61}">
      <dsp:nvSpPr>
        <dsp:cNvPr id="0" name=""/>
        <dsp:cNvSpPr/>
      </dsp:nvSpPr>
      <dsp:spPr>
        <a:xfrm>
          <a:off x="0" y="0"/>
          <a:ext cx="4464496" cy="446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7667D-5261-4D4D-B903-15BB3D2B12D3}">
      <dsp:nvSpPr>
        <dsp:cNvPr id="0" name=""/>
        <dsp:cNvSpPr/>
      </dsp:nvSpPr>
      <dsp:spPr>
        <a:xfrm>
          <a:off x="2331898" y="446575"/>
          <a:ext cx="4508861" cy="453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ЗАЧЕМ</a:t>
          </a:r>
          <a:r>
            <a:rPr lang="ru-RU" sz="1600" kern="1200" baseline="0" dirty="0" smtClean="0">
              <a:latin typeface="Arial" pitchFamily="34" charset="0"/>
              <a:cs typeface="Arial" pitchFamily="34" charset="0"/>
            </a:rPr>
            <a:t> НЕОБХОДИМ РЕЖИМ ДНЯ?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31898" y="446575"/>
        <a:ext cx="4508861" cy="453425"/>
      </dsp:txXfrm>
    </dsp:sp>
    <dsp:sp modelId="{3862C0A2-2BAB-4876-8B31-51B9755B0A38}">
      <dsp:nvSpPr>
        <dsp:cNvPr id="0" name=""/>
        <dsp:cNvSpPr/>
      </dsp:nvSpPr>
      <dsp:spPr>
        <a:xfrm>
          <a:off x="2386244" y="964777"/>
          <a:ext cx="4439186" cy="453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РАСТЕНИЯ,</a:t>
          </a:r>
          <a:r>
            <a:rPr lang="ru-RU" sz="1600" kern="1200" baseline="0" dirty="0" smtClean="0">
              <a:latin typeface="Arial" pitchFamily="34" charset="0"/>
              <a:cs typeface="Arial" pitchFamily="34" charset="0"/>
            </a:rPr>
            <a:t> КОТОРЫЕ НАС ОЗДОРАВЛИВАЮТ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86244" y="964777"/>
        <a:ext cx="4439186" cy="453425"/>
      </dsp:txXfrm>
    </dsp:sp>
    <dsp:sp modelId="{CC567662-1E87-4C99-A0EC-9A5D01F527C6}">
      <dsp:nvSpPr>
        <dsp:cNvPr id="0" name=""/>
        <dsp:cNvSpPr/>
      </dsp:nvSpPr>
      <dsp:spPr>
        <a:xfrm>
          <a:off x="2367962" y="1482980"/>
          <a:ext cx="4443655" cy="453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ПОЧЕМУ</a:t>
          </a:r>
          <a:r>
            <a:rPr lang="ru-RU" sz="1600" kern="1200" baseline="0" dirty="0" smtClean="0">
              <a:latin typeface="Arial" pitchFamily="34" charset="0"/>
              <a:cs typeface="Arial" pitchFamily="34" charset="0"/>
            </a:rPr>
            <a:t> МЫ ТАК ОДЕВАЕМСЯ?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67962" y="1482980"/>
        <a:ext cx="4443655" cy="453425"/>
      </dsp:txXfrm>
    </dsp:sp>
    <dsp:sp modelId="{172B3E93-B6E7-4342-8EA3-DD40FADD81E2}">
      <dsp:nvSpPr>
        <dsp:cNvPr id="0" name=""/>
        <dsp:cNvSpPr/>
      </dsp:nvSpPr>
      <dsp:spPr>
        <a:xfrm>
          <a:off x="2365046" y="2001182"/>
          <a:ext cx="4449488" cy="453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РАЦИОНАЛЬНОЕ ПИТАНИЕ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65046" y="2001182"/>
        <a:ext cx="4449488" cy="453425"/>
      </dsp:txXfrm>
    </dsp:sp>
    <dsp:sp modelId="{5D4F5130-4003-47B7-AE2D-3345F0B688D6}">
      <dsp:nvSpPr>
        <dsp:cNvPr id="0" name=""/>
        <dsp:cNvSpPr/>
      </dsp:nvSpPr>
      <dsp:spPr>
        <a:xfrm>
          <a:off x="2348787" y="2519385"/>
          <a:ext cx="4491972" cy="453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71479"/>
              <a:satOff val="12735"/>
              <a:lumOff val="-2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ВИТАМИНОТЕРАПИЯ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48787" y="2519385"/>
        <a:ext cx="4491972" cy="453425"/>
      </dsp:txXfrm>
    </dsp:sp>
    <dsp:sp modelId="{19B117B4-6ACB-4667-97AF-D51585881EC9}">
      <dsp:nvSpPr>
        <dsp:cNvPr id="0" name=""/>
        <dsp:cNvSpPr/>
      </dsp:nvSpPr>
      <dsp:spPr>
        <a:xfrm>
          <a:off x="2385388" y="3089398"/>
          <a:ext cx="4437474" cy="453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589349"/>
              <a:satOff val="15919"/>
              <a:lumOff val="-36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ЗАЧЕМ НУЖНА ФИЗКУЛЬТУРА?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85388" y="3089398"/>
        <a:ext cx="4437474" cy="453425"/>
      </dsp:txXfrm>
    </dsp:sp>
    <dsp:sp modelId="{CD91D41E-7E2A-474C-8C06-9FD28866CF24}">
      <dsp:nvSpPr>
        <dsp:cNvPr id="0" name=""/>
        <dsp:cNvSpPr/>
      </dsp:nvSpPr>
      <dsp:spPr>
        <a:xfrm>
          <a:off x="2385388" y="3672408"/>
          <a:ext cx="4437474" cy="453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07219"/>
              <a:satOff val="19103"/>
              <a:lumOff val="-4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ЧТО ТАКОЕ ЗАКАЛИВАНИЕ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5388" y="3672408"/>
        <a:ext cx="4437474" cy="4534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BA2F3-FA94-46D2-9DD0-72D7F795BF7C}">
      <dsp:nvSpPr>
        <dsp:cNvPr id="0" name=""/>
        <dsp:cNvSpPr/>
      </dsp:nvSpPr>
      <dsp:spPr>
        <a:xfrm rot="5400000">
          <a:off x="-162314" y="167485"/>
          <a:ext cx="1082094" cy="7574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ОСЕНЬ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-162314" y="167485"/>
        <a:ext cx="1082094" cy="757466"/>
      </dsp:txXfrm>
    </dsp:sp>
    <dsp:sp modelId="{2B75A4CE-ACB7-4AD9-A1FD-81B9D95161CE}">
      <dsp:nvSpPr>
        <dsp:cNvPr id="0" name=""/>
        <dsp:cNvSpPr/>
      </dsp:nvSpPr>
      <dsp:spPr>
        <a:xfrm rot="5400000">
          <a:off x="4218052" y="-3455414"/>
          <a:ext cx="703361" cy="7624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ОВОЩИ И ФРУКТЫ  </a:t>
          </a:r>
          <a:r>
            <a:rPr lang="ru-RU" sz="1800" kern="1200" dirty="0" smtClean="0"/>
            <a:t>- </a:t>
          </a:r>
          <a:r>
            <a:rPr lang="ru-RU" sz="1400" kern="1200" dirty="0" smtClean="0"/>
            <a:t>ЛУЧШИЕ ПРОДУКТЫ.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ОЙ, ГРИБЫ, ГРИБЫ, ГРИБЫ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ХЛЕБ И КАША – ПИЩА НАША</a:t>
          </a:r>
          <a:endParaRPr lang="ru-RU" sz="1400" kern="1200" dirty="0"/>
        </a:p>
      </dsp:txBody>
      <dsp:txXfrm rot="5400000">
        <a:off x="4218052" y="-3455414"/>
        <a:ext cx="703361" cy="7624533"/>
      </dsp:txXfrm>
    </dsp:sp>
    <dsp:sp modelId="{9F054A41-5900-41F5-9DED-F47F208B44A0}">
      <dsp:nvSpPr>
        <dsp:cNvPr id="0" name=""/>
        <dsp:cNvSpPr/>
      </dsp:nvSpPr>
      <dsp:spPr>
        <a:xfrm rot="5400000">
          <a:off x="-162314" y="1274777"/>
          <a:ext cx="1082094" cy="757466"/>
        </a:xfrm>
        <a:prstGeom prst="chevron">
          <a:avLst/>
        </a:prstGeom>
        <a:solidFill>
          <a:schemeClr val="accent2">
            <a:hueOff val="-2807140"/>
            <a:satOff val="-18919"/>
            <a:lumOff val="14118"/>
            <a:alphaOff val="0"/>
          </a:schemeClr>
        </a:solidFill>
        <a:ln w="25400" cap="flat" cmpd="sng" algn="ctr">
          <a:solidFill>
            <a:schemeClr val="accent2">
              <a:hueOff val="-2807140"/>
              <a:satOff val="-18919"/>
              <a:lumOff val="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ЗИМА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-162314" y="1274777"/>
        <a:ext cx="1082094" cy="757466"/>
      </dsp:txXfrm>
    </dsp:sp>
    <dsp:sp modelId="{79DF988A-DBA5-4745-A357-2DE0337468FB}">
      <dsp:nvSpPr>
        <dsp:cNvPr id="0" name=""/>
        <dsp:cNvSpPr/>
      </dsp:nvSpPr>
      <dsp:spPr>
        <a:xfrm rot="5400000">
          <a:off x="4079317" y="-2348122"/>
          <a:ext cx="980830" cy="7624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807140"/>
              <a:satOff val="-18919"/>
              <a:lumOff val="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СНЕГ И ВОДА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РАЗНОЦВЕТНЫЕ СОСУЛЬКИ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ОЙ, ХОЛОДНО (ЗИМНИЕ ЗАБАВЫ, И ЗАКЛИВАНИЕ)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ПОЛЯРНАЯ НОЧЬ</a:t>
          </a:r>
          <a:endParaRPr lang="ru-RU" sz="1400" kern="1200" dirty="0"/>
        </a:p>
      </dsp:txBody>
      <dsp:txXfrm rot="5400000">
        <a:off x="4079317" y="-2348122"/>
        <a:ext cx="980830" cy="7624533"/>
      </dsp:txXfrm>
    </dsp:sp>
    <dsp:sp modelId="{2EB73FC4-3805-49A3-9A28-5155686FFF5E}">
      <dsp:nvSpPr>
        <dsp:cNvPr id="0" name=""/>
        <dsp:cNvSpPr/>
      </dsp:nvSpPr>
      <dsp:spPr>
        <a:xfrm rot="5400000">
          <a:off x="-162314" y="2243334"/>
          <a:ext cx="1082094" cy="757466"/>
        </a:xfrm>
        <a:prstGeom prst="chevron">
          <a:avLst/>
        </a:prstGeom>
        <a:solidFill>
          <a:schemeClr val="accent2">
            <a:hueOff val="-5614280"/>
            <a:satOff val="-37838"/>
            <a:lumOff val="28236"/>
            <a:alphaOff val="0"/>
          </a:schemeClr>
        </a:solidFill>
        <a:ln w="25400" cap="flat" cmpd="sng" algn="ctr">
          <a:solidFill>
            <a:schemeClr val="accent2">
              <a:hueOff val="-5614280"/>
              <a:satOff val="-37838"/>
              <a:lumOff val="2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ВЕСНА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-162314" y="2243334"/>
        <a:ext cx="1082094" cy="757466"/>
      </dsp:txXfrm>
    </dsp:sp>
    <dsp:sp modelId="{B3A70142-5DF2-4FC7-A513-6EDDA638FA19}">
      <dsp:nvSpPr>
        <dsp:cNvPr id="0" name=""/>
        <dsp:cNvSpPr/>
      </dsp:nvSpPr>
      <dsp:spPr>
        <a:xfrm rot="5400000">
          <a:off x="4218052" y="-1379566"/>
          <a:ext cx="703361" cy="7624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614280"/>
              <a:satOff val="-37838"/>
              <a:lumOff val="2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КОМНАТНЫЕ ЦВЕТЫ – НЕ ТОЛЬКО ПРЕЛЕСТНО, НО И ПОЛЕЗНО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ДЕНЬ ПРИБЫВАЕТ – НОЧЬ УБЫВАЕТ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ОГОРОД</a:t>
          </a:r>
          <a:endParaRPr lang="ru-RU" sz="1400" kern="1200" dirty="0"/>
        </a:p>
      </dsp:txBody>
      <dsp:txXfrm rot="5400000">
        <a:off x="4218052" y="-1379566"/>
        <a:ext cx="703361" cy="7624533"/>
      </dsp:txXfrm>
    </dsp:sp>
    <dsp:sp modelId="{DDD5CEAF-EF0E-45F9-B5C9-42F1BF9FFE6A}">
      <dsp:nvSpPr>
        <dsp:cNvPr id="0" name=""/>
        <dsp:cNvSpPr/>
      </dsp:nvSpPr>
      <dsp:spPr>
        <a:xfrm rot="5400000">
          <a:off x="-162314" y="3211890"/>
          <a:ext cx="1082094" cy="757466"/>
        </a:xfrm>
        <a:prstGeom prst="chevron">
          <a:avLst/>
        </a:prstGeom>
        <a:solidFill>
          <a:schemeClr val="accent2">
            <a:hueOff val="-8421420"/>
            <a:satOff val="-56757"/>
            <a:lumOff val="42353"/>
            <a:alphaOff val="0"/>
          </a:schemeClr>
        </a:solidFill>
        <a:ln w="25400" cap="flat" cmpd="sng" algn="ctr">
          <a:solidFill>
            <a:schemeClr val="accent2">
              <a:hueOff val="-8421420"/>
              <a:satOff val="-56757"/>
              <a:lumOff val="4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ЛЕТО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 rot="5400000">
        <a:off x="-162314" y="3211890"/>
        <a:ext cx="1082094" cy="757466"/>
      </dsp:txXfrm>
    </dsp:sp>
    <dsp:sp modelId="{407186C2-90EA-4503-B9A5-9C76D9D61795}">
      <dsp:nvSpPr>
        <dsp:cNvPr id="0" name=""/>
        <dsp:cNvSpPr/>
      </dsp:nvSpPr>
      <dsp:spPr>
        <a:xfrm rot="5400000">
          <a:off x="4218052" y="-401893"/>
          <a:ext cx="703361" cy="7624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421420"/>
              <a:satOff val="-56757"/>
              <a:lumOff val="4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ВОДИЧКА, ВОДИЧКА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СОЛНЫШКО – НАШ ДРУГ?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БОСИКОМ?</a:t>
          </a:r>
          <a:endParaRPr lang="ru-RU" sz="1400" kern="1200" dirty="0"/>
        </a:p>
      </dsp:txBody>
      <dsp:txXfrm rot="5400000">
        <a:off x="4218052" y="-401893"/>
        <a:ext cx="703361" cy="7624533"/>
      </dsp:txXfrm>
    </dsp:sp>
    <dsp:sp modelId="{1226F60E-0651-4425-AB6C-00563A431302}">
      <dsp:nvSpPr>
        <dsp:cNvPr id="0" name=""/>
        <dsp:cNvSpPr/>
      </dsp:nvSpPr>
      <dsp:spPr>
        <a:xfrm rot="5400000">
          <a:off x="-162314" y="4180447"/>
          <a:ext cx="1082094" cy="757466"/>
        </a:xfrm>
        <a:prstGeom prst="chevron">
          <a:avLst/>
        </a:prstGeom>
        <a:solidFill>
          <a:schemeClr val="accent2">
            <a:hueOff val="-11228559"/>
            <a:satOff val="-75676"/>
            <a:lumOff val="56471"/>
            <a:alphaOff val="0"/>
          </a:schemeClr>
        </a:solidFill>
        <a:ln w="25400" cap="flat" cmpd="sng" algn="ctr">
          <a:solidFill>
            <a:schemeClr val="accent2">
              <a:hueOff val="-11228559"/>
              <a:satOff val="-75676"/>
              <a:lumOff val="5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62314" y="4180447"/>
        <a:ext cx="1082094" cy="757466"/>
      </dsp:txXfrm>
    </dsp:sp>
    <dsp:sp modelId="{7B45B5DC-114F-42AA-9F06-251FAEFBFAAB}">
      <dsp:nvSpPr>
        <dsp:cNvPr id="0" name=""/>
        <dsp:cNvSpPr/>
      </dsp:nvSpPr>
      <dsp:spPr>
        <a:xfrm rot="5400000">
          <a:off x="4218052" y="557547"/>
          <a:ext cx="703361" cy="7624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228559"/>
              <a:satOff val="-75676"/>
              <a:lumOff val="5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100" kern="1200" dirty="0"/>
        </a:p>
      </dsp:txBody>
      <dsp:txXfrm rot="5400000">
        <a:off x="4218052" y="557547"/>
        <a:ext cx="703361" cy="76245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3B70A-9967-435C-A1F4-82218FC7C6CA}">
      <dsp:nvSpPr>
        <dsp:cNvPr id="0" name=""/>
        <dsp:cNvSpPr/>
      </dsp:nvSpPr>
      <dsp:spPr>
        <a:xfrm>
          <a:off x="111323" y="2902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Собственные предметные действия ребенка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111323" y="2902"/>
        <a:ext cx="2549797" cy="1529878"/>
      </dsp:txXfrm>
    </dsp:sp>
    <dsp:sp modelId="{99C4A9DC-1C52-4E20-817B-A0F369E0BEB7}">
      <dsp:nvSpPr>
        <dsp:cNvPr id="0" name=""/>
        <dsp:cNvSpPr/>
      </dsp:nvSpPr>
      <dsp:spPr>
        <a:xfrm>
          <a:off x="2916101" y="2902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Создание</a:t>
          </a:r>
          <a:r>
            <a: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проблемных ситуаций </a:t>
          </a:r>
          <a:endParaRPr lang="ru-RU" sz="2000" b="1" i="1" kern="1200" dirty="0" smtClean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2916101" y="2902"/>
        <a:ext cx="2549797" cy="1529878"/>
      </dsp:txXfrm>
    </dsp:sp>
    <dsp:sp modelId="{DAF599B0-707E-419F-A93C-E107DC83141E}">
      <dsp:nvSpPr>
        <dsp:cNvPr id="0" name=""/>
        <dsp:cNvSpPr/>
      </dsp:nvSpPr>
      <dsp:spPr>
        <a:xfrm>
          <a:off x="5720878" y="2902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Система дидактических игр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5720878" y="2902"/>
        <a:ext cx="2549797" cy="1529878"/>
      </dsp:txXfrm>
    </dsp:sp>
    <dsp:sp modelId="{E64D3FF3-4E40-419B-A787-47117C9FBE61}">
      <dsp:nvSpPr>
        <dsp:cNvPr id="0" name=""/>
        <dsp:cNvSpPr/>
      </dsp:nvSpPr>
      <dsp:spPr>
        <a:xfrm>
          <a:off x="111323" y="1787760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Эффект соревнования</a:t>
          </a:r>
          <a:endParaRPr kumimoji="0" lang="ru-RU" sz="1800" b="0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dsp:txBody>
      <dsp:txXfrm>
        <a:off x="111323" y="1787760"/>
        <a:ext cx="2549797" cy="1529878"/>
      </dsp:txXfrm>
    </dsp:sp>
    <dsp:sp modelId="{AA8DCC84-3F11-451A-8E99-D3DF51EBAB34}">
      <dsp:nvSpPr>
        <dsp:cNvPr id="0" name=""/>
        <dsp:cNvSpPr/>
      </dsp:nvSpPr>
      <dsp:spPr>
        <a:xfrm>
          <a:off x="2916101" y="1787760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Работа</a:t>
          </a:r>
          <a:r>
            <a:rPr lang="ru-RU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 моделями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916101" y="1787760"/>
        <a:ext cx="2549797" cy="1529878"/>
      </dsp:txXfrm>
    </dsp:sp>
    <dsp:sp modelId="{0E27E5DA-07CC-49F2-9603-D1A6BF351989}">
      <dsp:nvSpPr>
        <dsp:cNvPr id="0" name=""/>
        <dsp:cNvSpPr/>
      </dsp:nvSpPr>
      <dsp:spPr>
        <a:xfrm>
          <a:off x="5720878" y="1787760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Задания,</a:t>
          </a:r>
          <a:r>
            <a:rPr kumimoji="0" lang="ru-RU" sz="18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допускающие разные варианты решения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5720878" y="1787760"/>
        <a:ext cx="2549797" cy="1529878"/>
      </dsp:txXfrm>
    </dsp:sp>
    <dsp:sp modelId="{501A0C0A-D7AA-4619-9938-7B7FFC06C0E7}">
      <dsp:nvSpPr>
        <dsp:cNvPr id="0" name=""/>
        <dsp:cNvSpPr/>
      </dsp:nvSpPr>
      <dsp:spPr>
        <a:xfrm>
          <a:off x="111323" y="3572619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Сотрудничество взрослого с ребенком и ребенка с ребенком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6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действия в парах и группах)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111323" y="3572619"/>
        <a:ext cx="2549797" cy="1529878"/>
      </dsp:txXfrm>
    </dsp:sp>
    <dsp:sp modelId="{560021A4-08EA-42A0-8C5C-FCC9EECE898A}">
      <dsp:nvSpPr>
        <dsp:cNvPr id="0" name=""/>
        <dsp:cNvSpPr/>
      </dsp:nvSpPr>
      <dsp:spPr>
        <a:xfrm>
          <a:off x="2909879" y="3567126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Создание ситуации успеха</a:t>
          </a:r>
        </a:p>
      </dsp:txBody>
      <dsp:txXfrm>
        <a:off x="2909879" y="3567126"/>
        <a:ext cx="2549797" cy="1529878"/>
      </dsp:txXfrm>
    </dsp:sp>
    <dsp:sp modelId="{28F29362-3BE5-4B6E-ADF2-D8A77B344B88}">
      <dsp:nvSpPr>
        <dsp:cNvPr id="0" name=""/>
        <dsp:cNvSpPr/>
      </dsp:nvSpPr>
      <dsp:spPr>
        <a:xfrm>
          <a:off x="5720878" y="3572619"/>
          <a:ext cx="2549797" cy="1529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Исследование</a:t>
          </a:r>
          <a:r>
            <a:rPr kumimoji="0" lang="ru-RU" sz="16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endParaRPr kumimoji="0" lang="ru-RU" sz="1600" b="1" i="1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объектов</a:t>
          </a:r>
        </a:p>
      </dsp:txBody>
      <dsp:txXfrm>
        <a:off x="5720878" y="3572619"/>
        <a:ext cx="2549797" cy="1529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4D9B3F7-DC26-4939-B18D-B5DE45739A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AB72487-DD96-42AD-94DF-F10EA9BCAE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72487-DD96-42AD-94DF-F10EA9BCAE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Picture 167" descr="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68425"/>
            <a:ext cx="8245475" cy="5489575"/>
          </a:xfrm>
          <a:prstGeom prst="rect">
            <a:avLst/>
          </a:prstGeom>
          <a:noFill/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29718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429000"/>
            <a:ext cx="7010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010400" cy="685800"/>
          </a:xfrm>
          <a:effectLst/>
        </p:spPr>
        <p:txBody>
          <a:bodyPr/>
          <a:lstStyle>
            <a:lvl1pPr>
              <a:defRPr sz="48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5532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876800" y="6613525"/>
            <a:ext cx="2133600" cy="244475"/>
          </a:xfrm>
        </p:spPr>
        <p:txBody>
          <a:bodyPr/>
          <a:lstStyle>
            <a:lvl1pPr algn="ctr"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1887C12D-DFA9-476E-8C92-62597D5987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152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3B186-ABE7-41F4-A0CF-951FAC790B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C05B0-DBF9-4C6D-8A06-A2A944578F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4484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4484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A5748D6-8E99-42F0-8CE7-EDC590F86E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4484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4484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4484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B5F348E0-6480-4D3E-8675-9C2946ADF5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4484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5EBAF0-2187-46DE-B38F-3C5BF18AB1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942B4-1D1D-45E5-8F2D-31808BC98E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F87347-128B-433C-93D3-FF6056EDC4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5F192-02A0-467B-8B1C-FE15E05408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66445D-D61C-436B-A94F-0C93F23591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639F9-E254-43DA-815C-B39427681E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41086E-26A0-475B-9ED9-23D4ACDD83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B5ACD0-B90E-457B-B89B-9F8CC6E140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18300"/>
            <a:ext cx="9144000" cy="139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448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4484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fld id="{B0A99FA7-DE5D-495C-9D3F-7CF1D6C2B4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484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1191" name="Picture 167" descr="OPENAS_307439 copy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781800" y="5543550"/>
            <a:ext cx="2209800" cy="1314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857364"/>
            <a:ext cx="5963554" cy="22145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ru-RU" sz="2400" dirty="0" smtClean="0">
                <a:solidFill>
                  <a:srgbClr val="7030A0"/>
                </a:solidFill>
              </a:rPr>
              <a:t>Организация  цикла исследований  детей 5-7 лет «Царство моего здоровья»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72198" y="4000504"/>
            <a:ext cx="2803182" cy="2071702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Опыт работы Соловьевой Елены Анатольевны, воспитателя </a:t>
            </a:r>
          </a:p>
          <a:p>
            <a:pPr algn="r"/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МДОУ Д\С № 49</a:t>
            </a:r>
          </a:p>
          <a:p>
            <a:pPr algn="r"/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комбинированного вида «Сказка»</a:t>
            </a:r>
          </a:p>
          <a:p>
            <a:pPr algn="r"/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г. Североморск,  2015г</a:t>
            </a:r>
            <a:endParaRPr lang="en-US" sz="1600" b="1" dirty="0">
              <a:solidFill>
                <a:srgbClr val="D71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39000" cy="5635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Исследовательская деятельность.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снег? Польза и вред. Когда холодно совсем не плохо!</a:t>
            </a:r>
            <a:endParaRPr lang="ru-RU" sz="2000" dirty="0"/>
          </a:p>
        </p:txBody>
      </p:sp>
      <p:pic>
        <p:nvPicPr>
          <p:cNvPr id="4" name="Picture 13" descr="G:\снег\S7307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776023" y="1568793"/>
            <a:ext cx="2976330" cy="2232248"/>
          </a:xfrm>
          <a:prstGeom prst="rect">
            <a:avLst/>
          </a:prstGeom>
          <a:noFill/>
        </p:spPr>
      </p:pic>
      <p:pic>
        <p:nvPicPr>
          <p:cNvPr id="2051" name="Picture 3" descr="G:\снег\S73073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61510" y="3951058"/>
            <a:ext cx="3024336" cy="2268252"/>
          </a:xfrm>
          <a:prstGeom prst="rect">
            <a:avLst/>
          </a:prstGeom>
          <a:noFill/>
        </p:spPr>
      </p:pic>
      <p:pic>
        <p:nvPicPr>
          <p:cNvPr id="2052" name="Picture 4" descr="G:\снег\S73073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1196752"/>
            <a:ext cx="2688298" cy="2160240"/>
          </a:xfrm>
          <a:prstGeom prst="rect">
            <a:avLst/>
          </a:prstGeom>
          <a:noFill/>
        </p:spPr>
      </p:pic>
      <p:pic>
        <p:nvPicPr>
          <p:cNvPr id="2053" name="Picture 5" descr="G:\снег\S73073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437112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767" name="Text Box 23"/>
          <p:cNvSpPr txBox="1">
            <a:spLocks noChangeArrowheads="1"/>
          </p:cNvSpPr>
          <p:nvPr/>
        </p:nvSpPr>
        <p:spPr bwMode="white">
          <a:xfrm>
            <a:off x="2393950" y="25590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Click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to add 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title in here    </a:t>
            </a:r>
          </a:p>
        </p:txBody>
      </p:sp>
      <p:sp>
        <p:nvSpPr>
          <p:cNvPr id="287768" name="Text Box 24"/>
          <p:cNvSpPr txBox="1">
            <a:spLocks noChangeArrowheads="1"/>
          </p:cNvSpPr>
          <p:nvPr/>
        </p:nvSpPr>
        <p:spPr bwMode="white">
          <a:xfrm>
            <a:off x="2405063" y="34163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white">
          <a:xfrm>
            <a:off x="500034" y="1000109"/>
            <a:ext cx="8072494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C</a:t>
            </a:r>
            <a:endParaRPr lang="ru-RU" sz="1900" dirty="0" smtClean="0">
              <a:solidFill>
                <a:srgbClr val="002060"/>
              </a:solidFill>
            </a:endParaRPr>
          </a:p>
          <a:p>
            <a:pPr algn="just"/>
            <a:r>
              <a:rPr lang="ru-RU" sz="1900" i="1" dirty="0" smtClean="0">
                <a:solidFill>
                  <a:srgbClr val="002060"/>
                </a:solidFill>
              </a:rPr>
              <a:t>	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Научно-педагогические исследования показывают, что в ходе развивающего обучения детей эффективно решаются задачи всестороннего развития ребенка-дошкольника. Расширение диапазона информации об окружающем мире, систематизация знаний, развитие наблюдательности детей как качества личности и мыслительных процессов активно реализуется в процессе   исследовательской деятельности.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indent="-457200" algn="l">
              <a:spcBef>
                <a:spcPct val="50000"/>
              </a:spcBef>
              <a:buClr>
                <a:schemeClr val="tx1"/>
              </a:buClr>
            </a:pP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white">
          <a:xfrm>
            <a:off x="2065338" y="33956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714612" y="2133600"/>
            <a:ext cx="3571900" cy="215265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исследовательской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85720" y="571480"/>
            <a:ext cx="3025775" cy="1143008"/>
          </a:xfrm>
          <a:prstGeom prst="wedgeRectCallout">
            <a:avLst>
              <a:gd name="adj1" fmla="val 76419"/>
              <a:gd name="adj2" fmla="val 110045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lvl="0"/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Принцип психологической комфортности</a:t>
            </a:r>
            <a:endParaRPr lang="ru-RU" i="1" dirty="0">
              <a:solidFill>
                <a:srgbClr val="CC3300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429124" y="571480"/>
            <a:ext cx="3143272" cy="1082672"/>
          </a:xfrm>
          <a:prstGeom prst="wedgeRectCallout">
            <a:avLst>
              <a:gd name="adj1" fmla="val -43510"/>
              <a:gd name="adj2" fmla="val 122269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Принцип деятельности</a:t>
            </a:r>
            <a:endParaRPr lang="ru-RU" i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227763" y="2133601"/>
            <a:ext cx="2773362" cy="938209"/>
          </a:xfrm>
          <a:prstGeom prst="wedgeRectCallout">
            <a:avLst>
              <a:gd name="adj1" fmla="val -67972"/>
              <a:gd name="adj2" fmla="val 1630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ru-RU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Принцип минимакса</a:t>
            </a:r>
            <a:endParaRPr lang="ru-RU" i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929322" y="4000504"/>
            <a:ext cx="3000366" cy="1276367"/>
          </a:xfrm>
          <a:prstGeom prst="wedgeRectCallout">
            <a:avLst>
              <a:gd name="adj1" fmla="val -70208"/>
              <a:gd name="adj2" fmla="val -7847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lvl="0"/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Принцип целостного представления о мире</a:t>
            </a:r>
            <a:endParaRPr lang="ru-RU" i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85720" y="4143380"/>
            <a:ext cx="3433816" cy="1000132"/>
          </a:xfrm>
          <a:prstGeom prst="wedgeRectCallout">
            <a:avLst>
              <a:gd name="adj1" fmla="val 44599"/>
              <a:gd name="adj2" fmla="val -98551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lvl="0"/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Принцип творчества</a:t>
            </a:r>
            <a:endParaRPr lang="ru-RU" i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50824" y="2571745"/>
            <a:ext cx="2320911" cy="1143007"/>
          </a:xfrm>
          <a:prstGeom prst="wedgeRectCallout">
            <a:avLst>
              <a:gd name="adj1" fmla="val 89560"/>
              <a:gd name="adj2" fmla="val -954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lvl="0"/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Принцип непрерывности</a:t>
            </a:r>
            <a:endParaRPr lang="ru-RU" i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000364" y="5500702"/>
            <a:ext cx="3000366" cy="1000132"/>
          </a:xfrm>
          <a:prstGeom prst="wedgeRectCallout">
            <a:avLst>
              <a:gd name="adj1" fmla="val 1207"/>
              <a:gd name="adj2" fmla="val -123509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lvl="0"/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Принцип вариативности</a:t>
            </a:r>
            <a:endParaRPr lang="ru-RU" i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0838"/>
            <a:ext cx="8715436" cy="56356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Основным направлением исследовательской  деятельности детей в области сохранения и укрепления здоровья является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D43636"/>
                </a:solidFill>
                <a:latin typeface="Arial" pitchFamily="34" charset="0"/>
                <a:cs typeface="Arial" pitchFamily="34" charset="0"/>
              </a:rPr>
              <a:t> Исследование детьми </a:t>
            </a:r>
            <a:r>
              <a:rPr lang="ru-RU" sz="1800" dirty="0" err="1" smtClean="0">
                <a:solidFill>
                  <a:srgbClr val="D43636"/>
                </a:solidFill>
                <a:latin typeface="Arial" pitchFamily="34" charset="0"/>
                <a:cs typeface="Arial" pitchFamily="34" charset="0"/>
              </a:rPr>
              <a:t>эколого</a:t>
            </a:r>
            <a:r>
              <a:rPr lang="ru-RU" sz="1800" dirty="0" smtClean="0">
                <a:solidFill>
                  <a:srgbClr val="D43636"/>
                </a:solidFill>
                <a:latin typeface="Arial" pitchFamily="34" charset="0"/>
                <a:cs typeface="Arial" pitchFamily="34" charset="0"/>
              </a:rPr>
              <a:t> – гигиенических факторов укрепления здоровья: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1043608" y="1988840"/>
          <a:ext cx="68407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70189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ЗАНЯТИЙ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(перспективный план)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И ПРИЕМЫ, ИСПОЛЬЗУЕМЫЕ НА ЗАНЯТИЯХ ПО ИССЛЕДОВАТЕЛЬСКОЙ ДЕЯТЕЛЬНОСТИ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исследователи – о пользе прогулок.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9730" name="Picture 2" descr="C:\Documents and Settings\Admin\Рабочий стол\Новая папка\юля спорт илогопедия\фото\160920101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1124744"/>
            <a:ext cx="3024336" cy="226825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 детьми был поставлен вопрос: «Чем хороши осенние прогулки»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проведенных исследований сделали вывод: «Осенью, влажный песок, ветер не поднимает пыль, воздух чистый, еще достаточно тепло. Очень хочется гулять.»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9731" name="Picture 3" descr="C:\Documents and Settings\Admin\Рабочий стол\Новая папка\юля спорт илогопедия\фото\16092010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645025"/>
            <a:ext cx="2952328" cy="2214246"/>
          </a:xfrm>
          <a:prstGeom prst="rect">
            <a:avLst/>
          </a:prstGeom>
          <a:noFill/>
        </p:spPr>
      </p:pic>
      <p:pic>
        <p:nvPicPr>
          <p:cNvPr id="329732" name="Picture 4" descr="C:\Documents and Settings\Admin\Рабочий стол\Новая папка\юля спорт илогопедия\фото\170920101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4293096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исследователи – о пользе прогулок.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Зима – что поможет нам не заболеть?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Исследования детей по этой теме продолжаются. На данном этапе выводы такие: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Воздух холодный и чистый – дышать легко и приятно, в чистом воздухе нет микробов.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Снег – белый, холодный, когда тает в нем много пыли. Пыль – это плохо. Есть снег нельзя можно заболеть.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Лед скользкий и очень холодный. Он тает в ладошках, от него мерзнут руки. С холодными руками на улице зимой плохо. Можно совсем замерзнуть и заболеть.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Согреться можно когда бегаешь, играешь.  Движение помогает  не замерзать.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0754" name="Picture 2" descr="C:\Documents and Settings\Admin\Рабочий стол\Новая папка\юля спорт илогопедия\фото\29112010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52736"/>
            <a:ext cx="3328392" cy="2496294"/>
          </a:xfrm>
          <a:prstGeom prst="rect">
            <a:avLst/>
          </a:prstGeom>
          <a:noFill/>
        </p:spPr>
      </p:pic>
      <p:pic>
        <p:nvPicPr>
          <p:cNvPr id="330755" name="Picture 3" descr="C:\Documents and Settings\Admin\Рабочий стол\Новая папка\юля спорт илогопедия\фото\291120101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71703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572560" cy="93610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Исследовательская деятельность.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снег? Польза и вред. Когда холодно совсем не плохо!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G:\снег\S7307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04613" y="959684"/>
            <a:ext cx="1584177" cy="2202331"/>
          </a:xfrm>
          <a:prstGeom prst="rect">
            <a:avLst/>
          </a:prstGeom>
          <a:noFill/>
        </p:spPr>
      </p:pic>
      <p:pic>
        <p:nvPicPr>
          <p:cNvPr id="1028" name="Picture 4" descr="G:\снег\S73072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058400" y="-7543800"/>
            <a:ext cx="2520000" cy="1890000"/>
          </a:xfrm>
          <a:prstGeom prst="rect">
            <a:avLst/>
          </a:prstGeom>
          <a:noFill/>
        </p:spPr>
      </p:pic>
      <p:pic>
        <p:nvPicPr>
          <p:cNvPr id="1029" name="Picture 5" descr="G:\снег\S73072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1196752"/>
            <a:ext cx="2304257" cy="1728193"/>
          </a:xfrm>
          <a:prstGeom prst="rect">
            <a:avLst/>
          </a:prstGeom>
          <a:noFill/>
        </p:spPr>
      </p:pic>
      <p:pic>
        <p:nvPicPr>
          <p:cNvPr id="1030" name="Picture 6" descr="G:\снег\S73072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0693696" y="-6868144"/>
            <a:ext cx="2304000" cy="1728000"/>
          </a:xfrm>
          <a:prstGeom prst="rect">
            <a:avLst/>
          </a:prstGeom>
          <a:noFill/>
        </p:spPr>
      </p:pic>
      <p:pic>
        <p:nvPicPr>
          <p:cNvPr id="1033" name="Picture 9" descr="G:\снег\S730726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72200" y="1196752"/>
            <a:ext cx="2304256" cy="1728192"/>
          </a:xfrm>
          <a:prstGeom prst="rect">
            <a:avLst/>
          </a:prstGeom>
          <a:noFill/>
        </p:spPr>
      </p:pic>
      <p:pic>
        <p:nvPicPr>
          <p:cNvPr id="1034" name="Picture 10" descr="G:\снег\S730727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3140968"/>
            <a:ext cx="2208245" cy="1656184"/>
          </a:xfrm>
          <a:prstGeom prst="rect">
            <a:avLst/>
          </a:prstGeom>
          <a:noFill/>
        </p:spPr>
      </p:pic>
      <p:pic>
        <p:nvPicPr>
          <p:cNvPr id="1035" name="Picture 11" descr="G:\снег\S730727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63888" y="3068960"/>
            <a:ext cx="1944216" cy="2592288"/>
          </a:xfrm>
          <a:prstGeom prst="rect">
            <a:avLst/>
          </a:prstGeom>
          <a:noFill/>
        </p:spPr>
      </p:pic>
      <p:pic>
        <p:nvPicPr>
          <p:cNvPr id="1036" name="Picture 12" descr="G:\снег\S730729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44208" y="3284984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5TGp_happiness_light_ani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00000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575TGp_happiness_light_ani</Template>
  <TotalTime>464</TotalTime>
  <Words>400</Words>
  <Application>Microsoft Office PowerPoint</Application>
  <PresentationFormat>Экран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575TGp_happiness_light_ani</vt:lpstr>
      <vt:lpstr>Организация  цикла исследований  детей 5-7 лет «Царство моего здоровья»</vt:lpstr>
      <vt:lpstr>Актуальность </vt:lpstr>
      <vt:lpstr>Слайд 3</vt:lpstr>
      <vt:lpstr>Основным направлением исследовательской  деятельности детей в области сохранения и укрепления здоровья является</vt:lpstr>
      <vt:lpstr>СОДЕРЖАНИЕ ЗАНЯТИЙ  (перспективный план)</vt:lpstr>
      <vt:lpstr>МЕТОДЫ И ПРИЕМЫ, ИСПОЛЬЗУЕМЫЕ НА ЗАНЯТИЯХ ПО ИССЛЕДОВАТЕЛЬСКОЙ ДЕЯТЕЛЬНОСТИ</vt:lpstr>
      <vt:lpstr>Юные исследователи – о пользе прогулок.</vt:lpstr>
      <vt:lpstr>Юные исследователи – о пользе прогулок.</vt:lpstr>
      <vt:lpstr>Исследовательская деятельность. Что такое снег? Польза и вред. Когда холодно совсем не плохо!</vt:lpstr>
      <vt:lpstr>Исследовательская деятельность. Что такое снег? Польза и вред. Когда холодно совсем не плохо!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Исследовательской деятельности детей дошкольного возраста в рамках образовательной области физическая культура</dc:title>
  <dc:creator>Admin</dc:creator>
  <cp:lastModifiedBy>Елена</cp:lastModifiedBy>
  <cp:revision>48</cp:revision>
  <dcterms:created xsi:type="dcterms:W3CDTF">2010-12-11T16:43:45Z</dcterms:created>
  <dcterms:modified xsi:type="dcterms:W3CDTF">2015-11-12T20:34:11Z</dcterms:modified>
</cp:coreProperties>
</file>