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4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96B612-7637-4084-91F8-B2BC0A84DE9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4BFDC4-27CE-4B86-A0AE-B6CD52F94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986614" cy="4786346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Вещество имеет состояния:       </a:t>
            </a:r>
            <a:r>
              <a:rPr lang="ru-RU" sz="2400" b="1" dirty="0" smtClean="0">
                <a:solidFill>
                  <a:srgbClr val="00B050"/>
                </a:solidFill>
              </a:rPr>
              <a:t>                             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</a:t>
            </a:r>
            <a:r>
              <a:rPr lang="ru-RU" sz="2800" b="1" dirty="0" smtClean="0">
                <a:solidFill>
                  <a:srgbClr val="7030A0"/>
                </a:solidFill>
              </a:rPr>
              <a:t>А) газообразное, твёрдое, жидкое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Б) твёрдое, мягкое, прозрачное.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 В) жидкое, ледяное, парообразное.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Планеты и звёзды по форме: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А) круглые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     Б) шарообразные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В) плоские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1"/>
          </a:xfrm>
        </p:spPr>
        <p:txBody>
          <a:bodyPr/>
          <a:lstStyle/>
          <a:p>
            <a:r>
              <a:rPr lang="ru-RU" b="1" i="1" dirty="0" smtClean="0"/>
              <a:t>Блиц - турнир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715304" cy="5643602"/>
          </a:xfrm>
        </p:spPr>
        <p:txBody>
          <a:bodyPr>
            <a:noAutofit/>
          </a:bodyPr>
          <a:lstStyle/>
          <a:p>
            <a:pPr marL="457200" lvl="0" indent="-457200">
              <a:buAutoNum type="arabicPeriod" startAt="3"/>
            </a:pPr>
            <a:r>
              <a:rPr lang="ru-RU" sz="2400" b="1" dirty="0" smtClean="0">
                <a:solidFill>
                  <a:srgbClr val="00B050"/>
                </a:solidFill>
              </a:rPr>
              <a:t>Выбери строчку, где перечисляются только планеты:</a:t>
            </a:r>
          </a:p>
          <a:p>
            <a:pPr marL="457200" lvl="0" indent="-457200"/>
            <a:r>
              <a:rPr lang="ru-RU" sz="2400" dirty="0" smtClean="0">
                <a:solidFill>
                  <a:srgbClr val="7030A0"/>
                </a:solidFill>
              </a:rPr>
              <a:t>А) Солнце, Марс, Венера</a:t>
            </a:r>
          </a:p>
          <a:p>
            <a:pPr marL="457200" lvl="0" indent="-457200"/>
            <a:r>
              <a:rPr lang="ru-RU" sz="2400" dirty="0" smtClean="0">
                <a:solidFill>
                  <a:srgbClr val="7030A0"/>
                </a:solidFill>
              </a:rPr>
              <a:t>Б) Луна, Земля, Меркурий</a:t>
            </a:r>
          </a:p>
          <a:p>
            <a:pPr marL="457200" lvl="0" indent="-457200"/>
            <a:r>
              <a:rPr lang="ru-RU" sz="2400" dirty="0" smtClean="0">
                <a:solidFill>
                  <a:srgbClr val="7030A0"/>
                </a:solidFill>
              </a:rPr>
              <a:t>  </a:t>
            </a:r>
          </a:p>
          <a:p>
            <a:pPr marL="457200" lvl="0" indent="-457200"/>
            <a:r>
              <a:rPr lang="ru-RU" sz="2400" dirty="0" smtClean="0">
                <a:solidFill>
                  <a:srgbClr val="7030A0"/>
                </a:solidFill>
              </a:rPr>
              <a:t>В)Юпитер, Полярная звезда, Нептун</a:t>
            </a:r>
          </a:p>
          <a:p>
            <a:pPr marL="457200" lvl="0" indent="-457200"/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00B050"/>
                </a:solidFill>
              </a:rPr>
              <a:t>4. Выбери ситуацию, когда действует закон всемирного тяготения: </a:t>
            </a:r>
            <a:endParaRPr lang="ru-RU" sz="2400" dirty="0" smtClean="0">
              <a:solidFill>
                <a:srgbClr val="00B050"/>
              </a:solidFill>
            </a:endParaRPr>
          </a:p>
          <a:p>
            <a:r>
              <a:rPr lang="ru-RU" sz="2400" dirty="0" smtClean="0"/>
              <a:t>                </a:t>
            </a:r>
            <a:r>
              <a:rPr lang="ru-RU" sz="2400" dirty="0" smtClean="0">
                <a:solidFill>
                  <a:srgbClr val="7030A0"/>
                </a:solidFill>
              </a:rPr>
              <a:t>А) За окном поезда плыли деревья, дома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  Б) За моим окном падал жёлтый лист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         В) Мой дом издалека кажется маленьким</a:t>
            </a:r>
          </a:p>
          <a:p>
            <a:pPr marL="457200" lvl="0" indent="-457200"/>
            <a:endParaRPr lang="ru-RU" sz="2400" b="1" dirty="0" smtClean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7786742" cy="5643602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 5. День наступает потому, что: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800" dirty="0" smtClean="0">
                <a:solidFill>
                  <a:srgbClr val="7030A0"/>
                </a:solidFill>
              </a:rPr>
              <a:t>А) на небе появилось Солнце</a:t>
            </a:r>
          </a:p>
          <a:p>
            <a:pPr lvl="0"/>
            <a:r>
              <a:rPr lang="ru-RU" sz="2800" dirty="0" smtClean="0">
                <a:solidFill>
                  <a:srgbClr val="7030A0"/>
                </a:solidFill>
              </a:rPr>
              <a:t>Б) Земля вращается вокруг Солнца</a:t>
            </a:r>
          </a:p>
          <a:p>
            <a:pPr lvl="0"/>
            <a:r>
              <a:rPr lang="ru-RU" sz="2800" dirty="0" smtClean="0">
                <a:solidFill>
                  <a:srgbClr val="7030A0"/>
                </a:solidFill>
              </a:rPr>
              <a:t>В) Земля вращается вокруг своей оси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</a:p>
          <a:p>
            <a:pPr lvl="0"/>
            <a:endParaRPr lang="ru-RU" sz="2800" b="1" dirty="0" smtClean="0">
              <a:solidFill>
                <a:srgbClr val="00B050"/>
              </a:solidFill>
            </a:endParaRPr>
          </a:p>
          <a:p>
            <a:r>
              <a:rPr lang="ru-RU" sz="2800" b="1" dirty="0" smtClean="0">
                <a:solidFill>
                  <a:srgbClr val="00B050"/>
                </a:solidFill>
              </a:rPr>
              <a:t>6. На земле сменяются времена года потому, что:</a:t>
            </a:r>
            <a:r>
              <a:rPr lang="ru-RU" sz="2800" dirty="0" smtClean="0">
                <a:solidFill>
                  <a:srgbClr val="00B050"/>
                </a:solidFill>
              </a:rPr>
              <a:t>            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А) Земля вращается вокруг Солнца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Б) Меняется расстояние от Земли до Солнца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В) Земля вращается вокруг своей оси</a:t>
            </a:r>
          </a:p>
          <a:p>
            <a:pPr lvl="0"/>
            <a:endParaRPr lang="ru-RU" sz="28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071810"/>
            <a:ext cx="6400800" cy="256699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а) на Северном полюсе</a:t>
            </a:r>
          </a:p>
          <a:p>
            <a:pPr algn="l"/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) на Южном полюсе</a:t>
            </a:r>
          </a:p>
          <a:p>
            <a:pPr algn="l"/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) на экваторе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643073"/>
          </a:xfrm>
        </p:spPr>
        <p:txBody>
          <a:bodyPr/>
          <a:lstStyle/>
          <a:p>
            <a:r>
              <a:rPr lang="ru-RU" b="1" i="1" dirty="0" smtClean="0"/>
              <a:t>Где на земле тепла больше?</a:t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857232"/>
            <a:ext cx="321471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Положение Земли относительно Солнца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2143116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Прямые и косые солнечные лучи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429000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Климат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4643446"/>
            <a:ext cx="3643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Распределение тепла на Земле</a:t>
            </a:r>
            <a:endParaRPr lang="ru-RU" sz="2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214810" y="1428736"/>
            <a:ext cx="2286016" cy="60722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5857884" y="3214686"/>
            <a:ext cx="1285884" cy="128588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4357686" y="3714752"/>
            <a:ext cx="1428760" cy="78581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397000"/>
          <a:ext cx="7500992" cy="241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643074"/>
                <a:gridCol w="1857388"/>
                <a:gridCol w="1785952"/>
              </a:tblGrid>
              <a:tr h="7963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Температура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Ветер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Облачность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Осадки</a:t>
                      </a:r>
                      <a:endParaRPr lang="ru-RU" sz="2400" dirty="0"/>
                    </a:p>
                  </a:txBody>
                  <a:tcPr/>
                </a:tc>
              </a:tr>
              <a:tr h="79639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+ 25 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639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- 15 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714744" y="20002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357554" y="228599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28992" y="192880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4810" y="207167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643306" y="250030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643306" y="335756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олнце 22"/>
          <p:cNvSpPr/>
          <p:nvPr/>
        </p:nvSpPr>
        <p:spPr>
          <a:xfrm>
            <a:off x="5000628" y="2285992"/>
            <a:ext cx="500066" cy="500066"/>
          </a:xfrm>
          <a:prstGeom prst="sun">
            <a:avLst/>
          </a:prstGeom>
          <a:solidFill>
            <a:schemeClr val="accent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5143504" y="2428868"/>
            <a:ext cx="914400" cy="57150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лнце 23"/>
          <p:cNvSpPr/>
          <p:nvPr/>
        </p:nvSpPr>
        <p:spPr>
          <a:xfrm>
            <a:off x="5500694" y="3071810"/>
            <a:ext cx="642942" cy="571504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7-конечная звезда 24"/>
          <p:cNvSpPr/>
          <p:nvPr/>
        </p:nvSpPr>
        <p:spPr>
          <a:xfrm>
            <a:off x="6929454" y="3143248"/>
            <a:ext cx="500066" cy="428628"/>
          </a:xfrm>
          <a:prstGeom prst="star7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>
            <a:off x="6572264" y="2571744"/>
            <a:ext cx="214314" cy="214314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апля 26"/>
          <p:cNvSpPr/>
          <p:nvPr/>
        </p:nvSpPr>
        <p:spPr>
          <a:xfrm>
            <a:off x="7072330" y="2357430"/>
            <a:ext cx="214314" cy="214314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7072330" y="2714620"/>
            <a:ext cx="214314" cy="214314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апля 28"/>
          <p:cNvSpPr/>
          <p:nvPr/>
        </p:nvSpPr>
        <p:spPr>
          <a:xfrm>
            <a:off x="7500958" y="2714620"/>
            <a:ext cx="214314" cy="214314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Капля 30"/>
          <p:cNvSpPr/>
          <p:nvPr/>
        </p:nvSpPr>
        <p:spPr>
          <a:xfrm>
            <a:off x="7643834" y="2357430"/>
            <a:ext cx="214314" cy="214314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786182" y="278605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223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Блиц - турнир</vt:lpstr>
      <vt:lpstr>Презентация PowerPoint</vt:lpstr>
      <vt:lpstr>Презентация PowerPoint</vt:lpstr>
      <vt:lpstr>Где на земле тепла больше?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на земле тепла больше? </dc:title>
  <dc:creator>Home</dc:creator>
  <cp:lastModifiedBy>Sony</cp:lastModifiedBy>
  <cp:revision>13</cp:revision>
  <dcterms:created xsi:type="dcterms:W3CDTF">2011-11-20T13:31:46Z</dcterms:created>
  <dcterms:modified xsi:type="dcterms:W3CDTF">2012-12-20T17:17:22Z</dcterms:modified>
</cp:coreProperties>
</file>