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3" r:id="rId2"/>
    <p:sldId id="259" r:id="rId3"/>
    <p:sldId id="264" r:id="rId4"/>
    <p:sldId id="256" r:id="rId5"/>
    <p:sldId id="257" r:id="rId6"/>
    <p:sldId id="258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6B612-7637-4084-91F8-B2BC0A84DE9B}" type="datetimeFigureOut">
              <a:rPr lang="ru-RU" smtClean="0"/>
              <a:pPr/>
              <a:t>20.12.2012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BFDC4-27CE-4B86-A0AE-B6CD52F94A0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6B612-7637-4084-91F8-B2BC0A84DE9B}" type="datetimeFigureOut">
              <a:rPr lang="ru-RU" smtClean="0"/>
              <a:pPr/>
              <a:t>20.12.2012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BFDC4-27CE-4B86-A0AE-B6CD52F94A0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6B612-7637-4084-91F8-B2BC0A84DE9B}" type="datetimeFigureOut">
              <a:rPr lang="ru-RU" smtClean="0"/>
              <a:pPr/>
              <a:t>20.12.2012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BFDC4-27CE-4B86-A0AE-B6CD52F94A0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6B612-7637-4084-91F8-B2BC0A84DE9B}" type="datetimeFigureOut">
              <a:rPr lang="ru-RU" smtClean="0"/>
              <a:pPr/>
              <a:t>20.12.2012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BFDC4-27CE-4B86-A0AE-B6CD52F94A0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6B612-7637-4084-91F8-B2BC0A84DE9B}" type="datetimeFigureOut">
              <a:rPr lang="ru-RU" smtClean="0"/>
              <a:pPr/>
              <a:t>20.12.2012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BFDC4-27CE-4B86-A0AE-B6CD52F94A0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6B612-7637-4084-91F8-B2BC0A84DE9B}" type="datetimeFigureOut">
              <a:rPr lang="ru-RU" smtClean="0"/>
              <a:pPr/>
              <a:t>20.12.2012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BFDC4-27CE-4B86-A0AE-B6CD52F94A0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6B612-7637-4084-91F8-B2BC0A84DE9B}" type="datetimeFigureOut">
              <a:rPr lang="ru-RU" smtClean="0"/>
              <a:pPr/>
              <a:t>20.12.2012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BFDC4-27CE-4B86-A0AE-B6CD52F94A0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6B612-7637-4084-91F8-B2BC0A84DE9B}" type="datetimeFigureOut">
              <a:rPr lang="ru-RU" smtClean="0"/>
              <a:pPr/>
              <a:t>20.12.2012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BFDC4-27CE-4B86-A0AE-B6CD52F94A0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6B612-7637-4084-91F8-B2BC0A84DE9B}" type="datetimeFigureOut">
              <a:rPr lang="ru-RU" smtClean="0"/>
              <a:pPr/>
              <a:t>20.12.2012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BFDC4-27CE-4B86-A0AE-B6CD52F94A0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6B612-7637-4084-91F8-B2BC0A84DE9B}" type="datetimeFigureOut">
              <a:rPr lang="ru-RU" smtClean="0"/>
              <a:pPr/>
              <a:t>20.12.2012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BFDC4-27CE-4B86-A0AE-B6CD52F94A0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6B612-7637-4084-91F8-B2BC0A84DE9B}" type="datetimeFigureOut">
              <a:rPr lang="ru-RU" smtClean="0"/>
              <a:pPr/>
              <a:t>20.12.2012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BFDC4-27CE-4B86-A0AE-B6CD52F94A0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3B96B612-7637-4084-91F8-B2BC0A84DE9B}" type="datetimeFigureOut">
              <a:rPr lang="ru-RU" smtClean="0"/>
              <a:pPr/>
              <a:t>20.12.2012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734BFDC4-27CE-4B86-A0AE-B6CD52F94A0E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1500174"/>
            <a:ext cx="6986614" cy="4786346"/>
          </a:xfrm>
        </p:spPr>
        <p:txBody>
          <a:bodyPr>
            <a:noAutofit/>
          </a:bodyPr>
          <a:lstStyle/>
          <a:p>
            <a:pPr lvl="0"/>
            <a:r>
              <a:rPr lang="ru-RU" sz="2800" b="1" dirty="0" smtClean="0">
                <a:solidFill>
                  <a:srgbClr val="00B050"/>
                </a:solidFill>
              </a:rPr>
              <a:t>Вещество имеет состояния:       </a:t>
            </a:r>
            <a:r>
              <a:rPr lang="ru-RU" sz="2400" b="1" dirty="0" smtClean="0">
                <a:solidFill>
                  <a:srgbClr val="00B050"/>
                </a:solidFill>
              </a:rPr>
              <a:t>                              </a:t>
            </a:r>
          </a:p>
          <a:p>
            <a:r>
              <a:rPr lang="ru-RU" sz="2400" b="1" dirty="0" smtClean="0">
                <a:solidFill>
                  <a:srgbClr val="7030A0"/>
                </a:solidFill>
              </a:rPr>
              <a:t>      </a:t>
            </a:r>
            <a:r>
              <a:rPr lang="ru-RU" sz="2800" b="1" dirty="0" smtClean="0">
                <a:solidFill>
                  <a:srgbClr val="7030A0"/>
                </a:solidFill>
              </a:rPr>
              <a:t>А) газообразное, твёрдое, жидкое</a:t>
            </a:r>
          </a:p>
          <a:p>
            <a:r>
              <a:rPr lang="ru-RU" sz="2800" b="1" dirty="0" smtClean="0">
                <a:solidFill>
                  <a:srgbClr val="7030A0"/>
                </a:solidFill>
              </a:rPr>
              <a:t>  Б) твёрдое, мягкое, прозрачное.</a:t>
            </a:r>
          </a:p>
          <a:p>
            <a:r>
              <a:rPr lang="ru-RU" sz="2800" b="1" dirty="0" smtClean="0">
                <a:solidFill>
                  <a:srgbClr val="7030A0"/>
                </a:solidFill>
              </a:rPr>
              <a:t>        В) жидкое, ледяное, парообразное.</a:t>
            </a:r>
            <a:endParaRPr lang="ru-RU" sz="2400" b="1" dirty="0" smtClean="0">
              <a:solidFill>
                <a:srgbClr val="7030A0"/>
              </a:solidFill>
            </a:endParaRPr>
          </a:p>
          <a:p>
            <a:pPr lvl="0"/>
            <a:r>
              <a:rPr lang="ru-RU" sz="2800" b="1" dirty="0" smtClean="0">
                <a:solidFill>
                  <a:srgbClr val="00B050"/>
                </a:solidFill>
              </a:rPr>
              <a:t>Планеты и звёзды по форме:</a:t>
            </a:r>
          </a:p>
          <a:p>
            <a:pPr lvl="0"/>
            <a:r>
              <a:rPr lang="ru-RU" sz="2400" b="1" dirty="0" smtClean="0">
                <a:solidFill>
                  <a:srgbClr val="7030A0"/>
                </a:solidFill>
              </a:rPr>
              <a:t>А) круглые</a:t>
            </a:r>
          </a:p>
          <a:p>
            <a:r>
              <a:rPr lang="ru-RU" sz="2400" b="1" dirty="0" smtClean="0">
                <a:solidFill>
                  <a:srgbClr val="7030A0"/>
                </a:solidFill>
              </a:rPr>
              <a:t>              Б) шарообразные</a:t>
            </a:r>
          </a:p>
          <a:p>
            <a:r>
              <a:rPr lang="ru-RU" sz="2400" b="1" dirty="0" smtClean="0">
                <a:solidFill>
                  <a:srgbClr val="7030A0"/>
                </a:solidFill>
              </a:rPr>
              <a:t>В) плоские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4291"/>
            <a:ext cx="7772400" cy="1714511"/>
          </a:xfrm>
        </p:spPr>
        <p:txBody>
          <a:bodyPr/>
          <a:lstStyle/>
          <a:p>
            <a:r>
              <a:rPr lang="ru-RU" b="1" i="1" dirty="0" smtClean="0"/>
              <a:t>Блиц - турнир</a:t>
            </a:r>
            <a:endParaRPr lang="ru-RU" b="1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42910" y="642918"/>
            <a:ext cx="7715304" cy="5643602"/>
          </a:xfrm>
        </p:spPr>
        <p:txBody>
          <a:bodyPr>
            <a:noAutofit/>
          </a:bodyPr>
          <a:lstStyle/>
          <a:p>
            <a:pPr marL="457200" lvl="0" indent="-457200">
              <a:buAutoNum type="arabicPeriod" startAt="3"/>
            </a:pPr>
            <a:r>
              <a:rPr lang="ru-RU" sz="2400" b="1" dirty="0" smtClean="0">
                <a:solidFill>
                  <a:srgbClr val="00B050"/>
                </a:solidFill>
              </a:rPr>
              <a:t>Выбери строчку, где перечисляются только планеты:</a:t>
            </a:r>
          </a:p>
          <a:p>
            <a:pPr marL="457200" lvl="0" indent="-457200"/>
            <a:r>
              <a:rPr lang="ru-RU" sz="2400" dirty="0" smtClean="0">
                <a:solidFill>
                  <a:srgbClr val="7030A0"/>
                </a:solidFill>
              </a:rPr>
              <a:t>А) Солнце, Марс, Венера</a:t>
            </a:r>
          </a:p>
          <a:p>
            <a:pPr marL="457200" lvl="0" indent="-457200"/>
            <a:r>
              <a:rPr lang="ru-RU" sz="2400" dirty="0" smtClean="0">
                <a:solidFill>
                  <a:srgbClr val="7030A0"/>
                </a:solidFill>
              </a:rPr>
              <a:t>Б) Луна, Земля, Меркурий</a:t>
            </a:r>
          </a:p>
          <a:p>
            <a:pPr marL="457200" lvl="0" indent="-457200"/>
            <a:r>
              <a:rPr lang="ru-RU" sz="2400" dirty="0" smtClean="0">
                <a:solidFill>
                  <a:srgbClr val="7030A0"/>
                </a:solidFill>
              </a:rPr>
              <a:t>  </a:t>
            </a:r>
          </a:p>
          <a:p>
            <a:pPr marL="457200" lvl="0" indent="-457200"/>
            <a:r>
              <a:rPr lang="ru-RU" sz="2400" dirty="0" smtClean="0">
                <a:solidFill>
                  <a:srgbClr val="7030A0"/>
                </a:solidFill>
              </a:rPr>
              <a:t>В)Юпитер, Полярная звезда, Нептун</a:t>
            </a:r>
          </a:p>
          <a:p>
            <a:pPr marL="457200" lvl="0" indent="-457200"/>
            <a:endParaRPr lang="ru-RU" sz="2400" b="1" dirty="0" smtClean="0">
              <a:solidFill>
                <a:srgbClr val="7030A0"/>
              </a:solidFill>
            </a:endParaRPr>
          </a:p>
          <a:p>
            <a:r>
              <a:rPr lang="ru-RU" sz="2400" b="1" dirty="0" smtClean="0">
                <a:solidFill>
                  <a:srgbClr val="00B050"/>
                </a:solidFill>
              </a:rPr>
              <a:t>4. Выбери ситуацию, когда действует закон всемирного тяготения: </a:t>
            </a:r>
            <a:endParaRPr lang="ru-RU" sz="2400" dirty="0" smtClean="0">
              <a:solidFill>
                <a:srgbClr val="00B050"/>
              </a:solidFill>
            </a:endParaRPr>
          </a:p>
          <a:p>
            <a:r>
              <a:rPr lang="ru-RU" sz="2400" dirty="0" smtClean="0"/>
              <a:t>                </a:t>
            </a:r>
            <a:r>
              <a:rPr lang="ru-RU" sz="2400" dirty="0" smtClean="0">
                <a:solidFill>
                  <a:srgbClr val="7030A0"/>
                </a:solidFill>
              </a:rPr>
              <a:t>А) За окном поезда плыли деревья, дома</a:t>
            </a:r>
          </a:p>
          <a:p>
            <a:r>
              <a:rPr lang="ru-RU" sz="2400" dirty="0" smtClean="0">
                <a:solidFill>
                  <a:srgbClr val="7030A0"/>
                </a:solidFill>
              </a:rPr>
              <a:t>     Б) За моим окном падал жёлтый лист</a:t>
            </a:r>
          </a:p>
          <a:p>
            <a:r>
              <a:rPr lang="ru-RU" sz="2400" dirty="0" smtClean="0">
                <a:solidFill>
                  <a:srgbClr val="7030A0"/>
                </a:solidFill>
              </a:rPr>
              <a:t>            В) Мой дом издалека кажется маленьким</a:t>
            </a:r>
          </a:p>
          <a:p>
            <a:pPr marL="457200" lvl="0" indent="-457200"/>
            <a:endParaRPr lang="ru-RU" sz="2400" b="1" dirty="0" smtClean="0">
              <a:solidFill>
                <a:srgbClr val="7030A0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4291"/>
            <a:ext cx="7772400" cy="1714511"/>
          </a:xfrm>
        </p:spPr>
        <p:txBody>
          <a:bodyPr/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7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2" dur="2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71472" y="642918"/>
            <a:ext cx="7786742" cy="5643602"/>
          </a:xfrm>
        </p:spPr>
        <p:txBody>
          <a:bodyPr>
            <a:noAutofit/>
          </a:bodyPr>
          <a:lstStyle/>
          <a:p>
            <a:pPr lvl="0"/>
            <a:r>
              <a:rPr lang="ru-RU" sz="2800" b="1" dirty="0" smtClean="0">
                <a:solidFill>
                  <a:srgbClr val="00B050"/>
                </a:solidFill>
              </a:rPr>
              <a:t> 5. День наступает потому, что:</a:t>
            </a:r>
            <a:endParaRPr lang="ru-RU" sz="2400" b="1" dirty="0" smtClean="0">
              <a:solidFill>
                <a:srgbClr val="00B050"/>
              </a:solidFill>
            </a:endParaRPr>
          </a:p>
          <a:p>
            <a:pPr lvl="0"/>
            <a:r>
              <a:rPr lang="ru-RU" sz="2800" dirty="0" smtClean="0">
                <a:solidFill>
                  <a:srgbClr val="7030A0"/>
                </a:solidFill>
              </a:rPr>
              <a:t>А) на небе появилось Солнце</a:t>
            </a:r>
          </a:p>
          <a:p>
            <a:pPr lvl="0"/>
            <a:r>
              <a:rPr lang="ru-RU" sz="2800" dirty="0" smtClean="0">
                <a:solidFill>
                  <a:srgbClr val="7030A0"/>
                </a:solidFill>
              </a:rPr>
              <a:t>Б) Земля вращается вокруг Солнца</a:t>
            </a:r>
          </a:p>
          <a:p>
            <a:pPr lvl="0"/>
            <a:r>
              <a:rPr lang="ru-RU" sz="2800" dirty="0" smtClean="0">
                <a:solidFill>
                  <a:srgbClr val="7030A0"/>
                </a:solidFill>
              </a:rPr>
              <a:t>В) Земля вращается вокруг своей оси</a:t>
            </a:r>
            <a:r>
              <a:rPr lang="ru-RU" sz="2800" b="1" dirty="0" smtClean="0">
                <a:solidFill>
                  <a:srgbClr val="00B050"/>
                </a:solidFill>
              </a:rPr>
              <a:t> </a:t>
            </a:r>
          </a:p>
          <a:p>
            <a:pPr lvl="0"/>
            <a:endParaRPr lang="ru-RU" sz="2800" b="1" dirty="0" smtClean="0">
              <a:solidFill>
                <a:srgbClr val="00B050"/>
              </a:solidFill>
            </a:endParaRPr>
          </a:p>
          <a:p>
            <a:r>
              <a:rPr lang="ru-RU" sz="2800" b="1" dirty="0" smtClean="0">
                <a:solidFill>
                  <a:srgbClr val="00B050"/>
                </a:solidFill>
              </a:rPr>
              <a:t>6. На земле сменяются времена года потому, что:</a:t>
            </a:r>
            <a:r>
              <a:rPr lang="ru-RU" sz="2800" dirty="0" smtClean="0">
                <a:solidFill>
                  <a:srgbClr val="00B050"/>
                </a:solidFill>
              </a:rPr>
              <a:t>             </a:t>
            </a:r>
          </a:p>
          <a:p>
            <a:r>
              <a:rPr lang="ru-RU" sz="2800" dirty="0" smtClean="0">
                <a:solidFill>
                  <a:srgbClr val="7030A0"/>
                </a:solidFill>
              </a:rPr>
              <a:t>А) Земля вращается вокруг Солнца</a:t>
            </a:r>
          </a:p>
          <a:p>
            <a:r>
              <a:rPr lang="ru-RU" sz="2800" dirty="0" smtClean="0">
                <a:solidFill>
                  <a:srgbClr val="7030A0"/>
                </a:solidFill>
              </a:rPr>
              <a:t>Б) Меняется расстояние от Земли до Солнца</a:t>
            </a:r>
          </a:p>
          <a:p>
            <a:r>
              <a:rPr lang="ru-RU" sz="2800" dirty="0" smtClean="0">
                <a:solidFill>
                  <a:srgbClr val="7030A0"/>
                </a:solidFill>
              </a:rPr>
              <a:t>В) Земля вращается вокруг своей оси</a:t>
            </a:r>
          </a:p>
          <a:p>
            <a:pPr lvl="0"/>
            <a:endParaRPr lang="ru-RU" sz="2800" b="1" dirty="0" smtClean="0">
              <a:solidFill>
                <a:srgbClr val="00B050"/>
              </a:solidFill>
            </a:endParaRPr>
          </a:p>
          <a:p>
            <a:pPr lvl="0"/>
            <a:r>
              <a:rPr lang="ru-RU" sz="2800" b="1" dirty="0" smtClean="0">
                <a:solidFill>
                  <a:srgbClr val="00B050"/>
                </a:solidFill>
              </a:rPr>
              <a:t> </a:t>
            </a:r>
            <a:r>
              <a:rPr lang="ru-RU" sz="2400" b="1" dirty="0" smtClean="0">
                <a:solidFill>
                  <a:srgbClr val="00B050"/>
                </a:solidFill>
              </a:rPr>
              <a:t>                          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71604" y="3071810"/>
            <a:ext cx="6400800" cy="2566990"/>
          </a:xfrm>
        </p:spPr>
        <p:txBody>
          <a:bodyPr/>
          <a:lstStyle/>
          <a:p>
            <a:pPr algn="l"/>
            <a:r>
              <a:rPr lang="ru-RU" b="1" dirty="0" smtClean="0">
                <a:solidFill>
                  <a:srgbClr val="FF0000"/>
                </a:solidFill>
              </a:rPr>
              <a:t>а) на Северном полюсе</a:t>
            </a:r>
          </a:p>
          <a:p>
            <a:pPr algn="l"/>
            <a:r>
              <a:rPr lang="ru-RU" b="1" dirty="0">
                <a:solidFill>
                  <a:srgbClr val="FF0000"/>
                </a:solidFill>
              </a:rPr>
              <a:t>б</a:t>
            </a:r>
            <a:r>
              <a:rPr lang="ru-RU" b="1" dirty="0" smtClean="0">
                <a:solidFill>
                  <a:srgbClr val="FF0000"/>
                </a:solidFill>
              </a:rPr>
              <a:t>) на Южном полюсе</a:t>
            </a:r>
          </a:p>
          <a:p>
            <a:pPr algn="l"/>
            <a:r>
              <a:rPr lang="ru-RU" b="1" dirty="0">
                <a:solidFill>
                  <a:srgbClr val="FF0000"/>
                </a:solidFill>
              </a:rPr>
              <a:t>в</a:t>
            </a:r>
            <a:r>
              <a:rPr lang="ru-RU" b="1" dirty="0" smtClean="0">
                <a:solidFill>
                  <a:srgbClr val="FF0000"/>
                </a:solidFill>
              </a:rPr>
              <a:t>) на экваторе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071547"/>
            <a:ext cx="7772400" cy="1643073"/>
          </a:xfrm>
        </p:spPr>
        <p:txBody>
          <a:bodyPr/>
          <a:lstStyle/>
          <a:p>
            <a:r>
              <a:rPr lang="ru-RU" b="1" i="1" dirty="0" smtClean="0"/>
              <a:t>Где на земле тепла больше?</a:t>
            </a:r>
            <a:br>
              <a:rPr lang="ru-RU" b="1" i="1" dirty="0" smtClean="0"/>
            </a:br>
            <a:endParaRPr lang="ru-RU" b="1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to="1.5" calcmode="lin" valueType="num">
                                      <p:cBhvr override="childStyle">
                                        <p:cTn id="6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00100" y="857232"/>
            <a:ext cx="3214710" cy="10715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/>
              <a:t>Положение Земли относительно Солнца</a:t>
            </a:r>
            <a:endParaRPr lang="ru-RU" sz="20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5643570" y="2143116"/>
            <a:ext cx="3000396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/>
              <a:t>Прямые и косые солнечные лучи</a:t>
            </a:r>
            <a:endParaRPr lang="ru-RU" sz="20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500034" y="3429000"/>
            <a:ext cx="3786214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/>
              <a:t>Климат </a:t>
            </a:r>
            <a:endParaRPr lang="ru-RU" sz="20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4714876" y="4643446"/>
            <a:ext cx="3643338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/>
              <a:t>Распределение тепла на Земле</a:t>
            </a:r>
            <a:endParaRPr lang="ru-RU" sz="2000" dirty="0"/>
          </a:p>
        </p:txBody>
      </p:sp>
      <p:cxnSp>
        <p:nvCxnSpPr>
          <p:cNvPr id="8" name="Прямая со стрелкой 7"/>
          <p:cNvCxnSpPr/>
          <p:nvPr/>
        </p:nvCxnSpPr>
        <p:spPr>
          <a:xfrm>
            <a:off x="4214810" y="1428736"/>
            <a:ext cx="2286016" cy="607223"/>
          </a:xfrm>
          <a:prstGeom prst="straightConnector1">
            <a:avLst/>
          </a:prstGeom>
          <a:ln w="19050">
            <a:solidFill>
              <a:schemeClr val="accent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/>
          <p:nvPr/>
        </p:nvCxnSpPr>
        <p:spPr>
          <a:xfrm rot="5400000">
            <a:off x="5857884" y="3214686"/>
            <a:ext cx="1285884" cy="1285884"/>
          </a:xfrm>
          <a:prstGeom prst="straightConnector1">
            <a:avLst/>
          </a:prstGeom>
          <a:ln w="19050">
            <a:solidFill>
              <a:schemeClr val="accent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 rot="10800000">
            <a:off x="4357686" y="3714752"/>
            <a:ext cx="1428760" cy="785818"/>
          </a:xfrm>
          <a:prstGeom prst="straightConnector1">
            <a:avLst/>
          </a:prstGeom>
          <a:ln w="19050">
            <a:solidFill>
              <a:schemeClr val="accent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571472" y="1397000"/>
          <a:ext cx="7500992" cy="24157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14578"/>
                <a:gridCol w="1643074"/>
                <a:gridCol w="1857388"/>
                <a:gridCol w="1785952"/>
              </a:tblGrid>
              <a:tr h="796397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Температура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Ветер 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Облачность</a:t>
                      </a:r>
                      <a:r>
                        <a:rPr lang="ru-RU" sz="2400" baseline="0" dirty="0" smtClean="0"/>
                        <a:t> 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Осадки</a:t>
                      </a:r>
                      <a:endParaRPr lang="ru-RU" sz="2400" dirty="0"/>
                    </a:p>
                  </a:txBody>
                  <a:tcPr/>
                </a:tc>
              </a:tr>
              <a:tr h="796397">
                <a:tc>
                  <a:txBody>
                    <a:bodyPr/>
                    <a:lstStyle/>
                    <a:p>
                      <a:r>
                        <a:rPr lang="ru-RU" sz="3600" dirty="0" smtClean="0"/>
                        <a:t>+ 25 С</a:t>
                      </a:r>
                      <a:endParaRPr lang="ru-RU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Ю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796397">
                <a:tc>
                  <a:txBody>
                    <a:bodyPr/>
                    <a:lstStyle/>
                    <a:p>
                      <a:r>
                        <a:rPr lang="ru-RU" sz="3600" dirty="0" smtClean="0"/>
                        <a:t>- 15 С</a:t>
                      </a:r>
                      <a:endParaRPr lang="ru-RU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С 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5" name="Прямая со стрелкой 4"/>
          <p:cNvCxnSpPr/>
          <p:nvPr/>
        </p:nvCxnSpPr>
        <p:spPr>
          <a:xfrm>
            <a:off x="3714744" y="2000240"/>
            <a:ext cx="42862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 стрелкой 7"/>
          <p:cNvCxnSpPr/>
          <p:nvPr/>
        </p:nvCxnSpPr>
        <p:spPr>
          <a:xfrm>
            <a:off x="3357554" y="2285992"/>
            <a:ext cx="35719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>
            <a:off x="3428992" y="1928802"/>
            <a:ext cx="35719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>
            <a:off x="4214810" y="2071678"/>
            <a:ext cx="35719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>
            <a:off x="3643306" y="2500306"/>
            <a:ext cx="500066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/>
          <p:nvPr/>
        </p:nvCxnSpPr>
        <p:spPr>
          <a:xfrm>
            <a:off x="3643306" y="3357562"/>
            <a:ext cx="571504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Солнце 22"/>
          <p:cNvSpPr/>
          <p:nvPr/>
        </p:nvSpPr>
        <p:spPr>
          <a:xfrm>
            <a:off x="5000628" y="2285992"/>
            <a:ext cx="500066" cy="500066"/>
          </a:xfrm>
          <a:prstGeom prst="sun">
            <a:avLst/>
          </a:prstGeom>
          <a:solidFill>
            <a:schemeClr val="accent3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Облако 20"/>
          <p:cNvSpPr/>
          <p:nvPr/>
        </p:nvSpPr>
        <p:spPr>
          <a:xfrm>
            <a:off x="5143504" y="2428868"/>
            <a:ext cx="914400" cy="571504"/>
          </a:xfrm>
          <a:prstGeom prst="cloud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Солнце 23"/>
          <p:cNvSpPr/>
          <p:nvPr/>
        </p:nvSpPr>
        <p:spPr>
          <a:xfrm>
            <a:off x="5500694" y="3071810"/>
            <a:ext cx="642942" cy="571504"/>
          </a:xfrm>
          <a:prstGeom prst="sun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7-конечная звезда 24"/>
          <p:cNvSpPr/>
          <p:nvPr/>
        </p:nvSpPr>
        <p:spPr>
          <a:xfrm>
            <a:off x="6929454" y="3143248"/>
            <a:ext cx="500066" cy="428628"/>
          </a:xfrm>
          <a:prstGeom prst="star7">
            <a:avLst/>
          </a:prstGeom>
          <a:solidFill>
            <a:schemeClr val="bg2">
              <a:lumMod val="5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Капля 25"/>
          <p:cNvSpPr/>
          <p:nvPr/>
        </p:nvSpPr>
        <p:spPr>
          <a:xfrm>
            <a:off x="6572264" y="2571744"/>
            <a:ext cx="214314" cy="214314"/>
          </a:xfrm>
          <a:prstGeom prst="teardrop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Капля 26"/>
          <p:cNvSpPr/>
          <p:nvPr/>
        </p:nvSpPr>
        <p:spPr>
          <a:xfrm>
            <a:off x="7072330" y="2357430"/>
            <a:ext cx="214314" cy="214314"/>
          </a:xfrm>
          <a:prstGeom prst="teardrop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Капля 27"/>
          <p:cNvSpPr/>
          <p:nvPr/>
        </p:nvSpPr>
        <p:spPr>
          <a:xfrm>
            <a:off x="7072330" y="2714620"/>
            <a:ext cx="214314" cy="214314"/>
          </a:xfrm>
          <a:prstGeom prst="teardrop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Капля 28"/>
          <p:cNvSpPr/>
          <p:nvPr/>
        </p:nvSpPr>
        <p:spPr>
          <a:xfrm>
            <a:off x="7500958" y="2714620"/>
            <a:ext cx="214314" cy="214314"/>
          </a:xfrm>
          <a:prstGeom prst="teardrop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Капля 30"/>
          <p:cNvSpPr/>
          <p:nvPr/>
        </p:nvSpPr>
        <p:spPr>
          <a:xfrm>
            <a:off x="7643834" y="2357430"/>
            <a:ext cx="214314" cy="214314"/>
          </a:xfrm>
          <a:prstGeom prst="teardrop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35" name="Прямая со стрелкой 34"/>
          <p:cNvCxnSpPr/>
          <p:nvPr/>
        </p:nvCxnSpPr>
        <p:spPr>
          <a:xfrm>
            <a:off x="3786182" y="2786058"/>
            <a:ext cx="500066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99</TotalTime>
  <Words>223</Words>
  <Application>Microsoft Office PowerPoint</Application>
  <PresentationFormat>Экран (4:3)</PresentationFormat>
  <Paragraphs>46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Воздушный поток</vt:lpstr>
      <vt:lpstr>Блиц - турнир</vt:lpstr>
      <vt:lpstr>Презентация PowerPoint</vt:lpstr>
      <vt:lpstr>Презентация PowerPoint</vt:lpstr>
      <vt:lpstr>Где на земле тепла больше? </vt:lpstr>
      <vt:lpstr>Презентация PowerPoint</vt:lpstr>
      <vt:lpstr>Презентация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Где на земле тепла больше? </dc:title>
  <dc:creator>Home</dc:creator>
  <cp:lastModifiedBy>Sony</cp:lastModifiedBy>
  <cp:revision>13</cp:revision>
  <dcterms:created xsi:type="dcterms:W3CDTF">2011-11-20T13:31:46Z</dcterms:created>
  <dcterms:modified xsi:type="dcterms:W3CDTF">2012-12-20T17:17:22Z</dcterms:modified>
</cp:coreProperties>
</file>