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6F949-2FA7-4860-A729-F355631AB4A1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4BDD0-B055-433E-9EF7-B6B835ADF2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6F949-2FA7-4860-A729-F355631AB4A1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4BDD0-B055-433E-9EF7-B6B835ADF2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6F949-2FA7-4860-A729-F355631AB4A1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4BDD0-B055-433E-9EF7-B6B835ADF2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6F949-2FA7-4860-A729-F355631AB4A1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4BDD0-B055-433E-9EF7-B6B835ADF2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6F949-2FA7-4860-A729-F355631AB4A1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4BDD0-B055-433E-9EF7-B6B835ADF2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6F949-2FA7-4860-A729-F355631AB4A1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4BDD0-B055-433E-9EF7-B6B835ADF2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6F949-2FA7-4860-A729-F355631AB4A1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4BDD0-B055-433E-9EF7-B6B835ADF2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6F949-2FA7-4860-A729-F355631AB4A1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4BDD0-B055-433E-9EF7-B6B835ADF2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6F949-2FA7-4860-A729-F355631AB4A1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4BDD0-B055-433E-9EF7-B6B835ADF2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6F949-2FA7-4860-A729-F355631AB4A1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4BDD0-B055-433E-9EF7-B6B835ADF2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6F949-2FA7-4860-A729-F355631AB4A1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4BDD0-B055-433E-9EF7-B6B835ADF2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856F949-2FA7-4860-A729-F355631AB4A1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1B4BDD0-B055-433E-9EF7-B6B835ADF2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3116"/>
            <a:ext cx="7000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Татарстан</a:t>
            </a:r>
            <a:br>
              <a:rPr lang="tt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Проектная работа </a:t>
            </a:r>
            <a:br>
              <a:rPr lang="tt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Тема: дидактическая игра“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ест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?»</a:t>
            </a: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Ганихина С.С.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№45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«Елочка»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Нижнекамск РТ</a:t>
            </a:r>
          </a:p>
          <a:p>
            <a:pPr algn="ctr">
              <a:lnSpc>
                <a:spcPct val="9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каюрка\Desktop\71974274_multik3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3571900" cy="30403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4" y="1142984"/>
            <a:ext cx="3676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Эт нәрсә ашый</a:t>
            </a:r>
            <a:r>
              <a:rPr lang="tt-RU" sz="4000" dirty="0" smtClean="0"/>
              <a:t>?</a:t>
            </a:r>
            <a:endParaRPr lang="ru-RU" sz="4000" dirty="0"/>
          </a:p>
        </p:txBody>
      </p:sp>
      <p:pic>
        <p:nvPicPr>
          <p:cNvPr id="8194" name="Picture 2" descr="C:\Users\светкаюрка\Desktop\1386145932_mannaya-kasha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214686"/>
            <a:ext cx="3486168" cy="32756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4214818"/>
            <a:ext cx="3576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Эт ботка ашый.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веткаюрка\Desktop\imgpreview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428736"/>
            <a:ext cx="3533794" cy="36433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8992" y="785794"/>
            <a:ext cx="2292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Бу нәрсә?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5143512"/>
            <a:ext cx="2552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Бу тычкан.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каюрка\Desktop\imgpreview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2357454" cy="26432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71934" y="1071546"/>
            <a:ext cx="4755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Тычкан нәрсә ашый?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светкаюрка\Desktop\4c318a1dda9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071810"/>
            <a:ext cx="3500442" cy="32861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3929066"/>
            <a:ext cx="4264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Тычкан ипи ашый.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571480"/>
            <a:ext cx="257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Эт нишли?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5000636"/>
            <a:ext cx="2465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Эт сикәре.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dogwallpapers.net/wallpapers/jumping-deutsche-bracke-dog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6858016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go2.imgsmail.ru/imgpreview?key=487ec41ace268fa9&amp;mb=imgdb_preview_6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928802"/>
            <a:ext cx="3857652" cy="32861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0430" y="1071546"/>
            <a:ext cx="2767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Аю нишли?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5572140"/>
            <a:ext cx="2848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Аю йоклый.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4" y="642918"/>
            <a:ext cx="38576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Уенчыклар кибет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ә.</a:t>
            </a:r>
          </a:p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Пок-л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ь: </a:t>
            </a: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Исәнмәсез, хәлләр ничек?</a:t>
            </a:r>
          </a:p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Пр-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ц: Х</a:t>
            </a: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ерле көн әйбәт, рәхмәт. Ә сезгә хәлләр ничек?</a:t>
            </a:r>
          </a:p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Пок-л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ь: Әйбәт, рәхмәт.</a:t>
            </a:r>
          </a:p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Пр-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ц: Сезгә нәрсә кирәк?</a:t>
            </a:r>
          </a:p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Пок-л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ь: Аю кир</a:t>
            </a: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әк.</a:t>
            </a:r>
          </a:p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Пр-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ц: Нинди аю.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Пок-ль: Зур, матур.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Пр-ц: Нич</a:t>
            </a: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ә аю?</a:t>
            </a:r>
          </a:p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Пок-л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ь: Ике аю.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Пр-ц: </a:t>
            </a: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Мә, ике аю.</a:t>
            </a:r>
          </a:p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П-л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ь: </a:t>
            </a: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Рәхмәт. Сау булугыз.</a:t>
            </a:r>
          </a:p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Пр-ц: Сау булыгыз.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journaluga.ru/uploads/designmagazinaigrushek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392909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14290"/>
            <a:ext cx="728667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6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диалогическую речь </a:t>
            </a:r>
          </a:p>
          <a:p>
            <a:pPr algn="ctr">
              <a:lnSpc>
                <a:spcPct val="6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татарском языке</a:t>
            </a:r>
          </a:p>
          <a:p>
            <a:r>
              <a:rPr lang="tt-RU" sz="2400" b="1" dirty="0" smtClean="0"/>
              <a:t>Цель</a:t>
            </a:r>
            <a:r>
              <a:rPr lang="tt-RU" sz="2400" b="1" dirty="0"/>
              <a:t>: </a:t>
            </a:r>
            <a:endParaRPr lang="ru-RU" sz="2400" dirty="0"/>
          </a:p>
          <a:p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Учить детей называть имена животных и их еду на татарском языке. Отвечать на </a:t>
            </a: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в соответствии с лексическим минимумом учебно-методического комплекта.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dirty="0">
                <a:latin typeface="Times New Roman" pitchFamily="18" charset="0"/>
                <a:cs typeface="Times New Roman" pitchFamily="18" charset="0"/>
              </a:rPr>
              <a:t>Материал: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Картинки с животными и едой для них.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dirty="0">
                <a:latin typeface="Times New Roman" pitchFamily="18" charset="0"/>
                <a:cs typeface="Times New Roman" pitchFamily="18" charset="0"/>
              </a:rPr>
              <a:t>Ход игры: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Дети сидят за столами 3 – 4 ребенка. Воспитатель раздает картинки с животными, затем предлагает найти им еду. Дети отыскивают картинки и раскладывают соответственно возле каждого животного. Затем должны назвать животного на татарском языке и какую еду он положил для </a:t>
            </a: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него. Закреплять в виде диалога.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tt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каюрка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285860"/>
            <a:ext cx="4643470" cy="3429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428604"/>
            <a:ext cx="35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400" dirty="0" smtClean="0">
                <a:latin typeface="Times New Roman" pitchFamily="18" charset="0"/>
                <a:cs typeface="Times New Roman" pitchFamily="18" charset="0"/>
              </a:rPr>
              <a:t>Бу нәрсә?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5072074"/>
            <a:ext cx="1846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Бу куян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каюрка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3429024" cy="2286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3438" y="928670"/>
            <a:ext cx="4179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Куян нәрсә ашый?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светкаюрка\Desktop\3311117_f5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357562"/>
            <a:ext cx="3048004" cy="29051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4429132"/>
            <a:ext cx="4103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Куян кишер ашый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каюрка\Desktop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00174"/>
            <a:ext cx="4286280" cy="28813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857232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Бу нәрсә?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810" y="5000636"/>
            <a:ext cx="1590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Бу аю.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каюрка\Desktop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3857652" cy="26670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29190" y="1285860"/>
            <a:ext cx="3866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Аю нәрсә ашый</a:t>
            </a:r>
            <a:r>
              <a:rPr lang="tt-RU" sz="4000" dirty="0" smtClean="0"/>
              <a:t>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4357694"/>
            <a:ext cx="3313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Аю бал ашый.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светкаюрка\Desktop\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71876"/>
            <a:ext cx="357190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каюрка\Desktop\5c97fbe395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357298"/>
            <a:ext cx="3623316" cy="35530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642918"/>
            <a:ext cx="2292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Бу нәрсә?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5072074"/>
            <a:ext cx="1867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Бу песи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каюрка\Desktop\5c97fbe395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3623316" cy="26957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08610" y="1285860"/>
            <a:ext cx="423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Песи нәрсә ашый?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светкаюрка\Desktop\mil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500438"/>
            <a:ext cx="3071834" cy="30638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4429132"/>
            <a:ext cx="3563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Песи сөт ашый</a:t>
            </a:r>
            <a:r>
              <a:rPr lang="tt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еткаюрка\Desktop\71974274_multik3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00174"/>
            <a:ext cx="3571900" cy="30403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571480"/>
            <a:ext cx="2292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Бу нәрсә?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6" y="4643446"/>
            <a:ext cx="1385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Бу эт.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99</TotalTime>
  <Words>276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светкаюрка</dc:creator>
  <cp:lastModifiedBy>светкаюрка</cp:lastModifiedBy>
  <cp:revision>11</cp:revision>
  <dcterms:created xsi:type="dcterms:W3CDTF">2014-12-14T09:25:49Z</dcterms:created>
  <dcterms:modified xsi:type="dcterms:W3CDTF">2015-11-10T08:58:37Z</dcterms:modified>
</cp:coreProperties>
</file>