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43" r:id="rId3"/>
    <p:sldId id="335" r:id="rId4"/>
    <p:sldId id="339" r:id="rId5"/>
    <p:sldId id="341" r:id="rId6"/>
    <p:sldId id="300" r:id="rId7"/>
    <p:sldId id="338" r:id="rId8"/>
    <p:sldId id="285" r:id="rId9"/>
    <p:sldId id="321" r:id="rId10"/>
    <p:sldId id="336" r:id="rId11"/>
    <p:sldId id="268" r:id="rId12"/>
    <p:sldId id="33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A3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700" autoAdjust="0"/>
  </p:normalViewPr>
  <p:slideViewPr>
    <p:cSldViewPr>
      <p:cViewPr varScale="1">
        <p:scale>
          <a:sx n="81" d="100"/>
          <a:sy n="81" d="100"/>
        </p:scale>
        <p:origin x="-9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667286A-6F82-4C30-81CB-06AD5B53AF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9D1092FC-745E-42CF-B615-AEAEE5C6E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92;&#1072;&#1082;&#1072;\Desktop\&#1074;%20&#1075;&#1086;&#1089;&#1090;&#1103;&#1093;%20&#1091;%20&#1089;&#1082;&#1072;&#1079;&#1082;&#1080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МБДОУ № 324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8612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Уголок театрализованной деятельности</a:t>
            </a:r>
          </a:p>
          <a:p>
            <a:endParaRPr lang="ru-RU" dirty="0"/>
          </a:p>
        </p:txBody>
      </p:sp>
      <p:pic>
        <p:nvPicPr>
          <p:cNvPr id="6" name="в гостях у 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 showWhenStopped="0">
                <p:cTn id="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252655" cy="318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4200467" cy="315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16016" y="2132856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Проект</a:t>
            </a:r>
          </a:p>
          <a:p>
            <a:pPr algn="ctr"/>
            <a:r>
              <a:rPr lang="ru-RU" sz="26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«Путешествия с Корнеем Ивановичем Чуковским»</a:t>
            </a:r>
            <a:endParaRPr lang="ru-RU" sz="2600" b="1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868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Проект</a:t>
            </a:r>
          </a:p>
          <a:p>
            <a:pPr algn="ctr"/>
            <a:r>
              <a:rPr lang="ru-RU" sz="28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«В мире друзей»</a:t>
            </a:r>
            <a:endParaRPr lang="ru-RU" sz="2800" b="1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000108"/>
            <a:ext cx="3357586" cy="3797304"/>
          </a:xfrm>
        </p:spPr>
        <p:txBody>
          <a:bodyPr>
            <a:noAutofit/>
          </a:bodyPr>
          <a:lstStyle/>
          <a:p>
            <a:r>
              <a:rPr lang="ru-RU" sz="36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Специальное оборудование</a:t>
            </a:r>
            <a:r>
              <a:rPr lang="ru-RU" sz="32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sz="32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sz="3200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4143404" cy="568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4500570"/>
            <a:ext cx="7236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5049560" cy="386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Театральный уголок</a:t>
            </a:r>
            <a:endParaRPr lang="ru-RU" sz="4000" b="1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883637" cy="441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Элементы театральной среды</a:t>
            </a:r>
            <a:endParaRPr lang="ru-RU" sz="3800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605215" cy="480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66815"/>
            <a:ext cx="3571900" cy="47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4644008" cy="2160240"/>
          </a:xfrm>
        </p:spPr>
        <p:txBody>
          <a:bodyPr>
            <a:normAutofit/>
          </a:bodyPr>
          <a:lstStyle/>
          <a:p>
            <a:r>
              <a:rPr lang="ru-RU" sz="36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Игровой реквизит </a:t>
            </a:r>
            <a:r>
              <a:rPr lang="ru-RU" sz="32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sz="32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sz="3200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137" y="428604"/>
            <a:ext cx="40033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9342" y="3643314"/>
            <a:ext cx="40049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36904" cy="1282154"/>
          </a:xfrm>
        </p:spPr>
        <p:txBody>
          <a:bodyPr>
            <a:noAutofit/>
          </a:bodyPr>
          <a:lstStyle/>
          <a:p>
            <a:r>
              <a:rPr lang="ru-RU" sz="38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Зона организации </a:t>
            </a:r>
            <a:br>
              <a:rPr lang="ru-RU" sz="38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8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«Театрального кафе»</a:t>
            </a:r>
            <a:endParaRPr lang="ru-RU" sz="3800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57364"/>
            <a:ext cx="4642642" cy="348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586" y="2786058"/>
            <a:ext cx="3907901" cy="372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Сопутствующие зоны </a:t>
            </a:r>
            <a:br>
              <a:rPr lang="ru-RU" sz="36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6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театрального уголка</a:t>
            </a:r>
            <a:endParaRPr lang="ru-RU" sz="3600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86148" cy="470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348830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184" y="1556792"/>
            <a:ext cx="4079304" cy="1143000"/>
          </a:xfrm>
        </p:spPr>
        <p:txBody>
          <a:bodyPr>
            <a:normAutofit/>
          </a:bodyPr>
          <a:lstStyle/>
          <a:p>
            <a:r>
              <a:rPr lang="ru-RU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Декорации</a:t>
            </a:r>
            <a:endParaRPr lang="ru-RU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14686"/>
            <a:ext cx="3852672" cy="28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8830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Место хранения игрового реквизита </a:t>
            </a:r>
            <a:br>
              <a:rPr lang="ru-RU" sz="32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200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 материалов для организации сопутствующих видов продуктивной деятельности.</a:t>
            </a:r>
            <a:endParaRPr lang="ru-RU" sz="3200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30449"/>
            <a:ext cx="4321050" cy="324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146" y="3286124"/>
            <a:ext cx="4400853" cy="330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049" y="857232"/>
            <a:ext cx="3911054" cy="52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45125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1484784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Виды театров</a:t>
            </a:r>
            <a:endParaRPr lang="ru-RU" sz="3800" b="1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Каллиграфия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1259</TotalTime>
  <Words>46</Words>
  <Application>Microsoft Office PowerPoint</Application>
  <PresentationFormat>Экран (4:3)</PresentationFormat>
  <Paragraphs>16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Тема6</vt:lpstr>
      <vt:lpstr>МБДОУ № 324</vt:lpstr>
      <vt:lpstr>Слайд 2</vt:lpstr>
      <vt:lpstr>Элементы театральной среды</vt:lpstr>
      <vt:lpstr>Игровой реквизит  </vt:lpstr>
      <vt:lpstr>Зона организации  «Театрального кафе»</vt:lpstr>
      <vt:lpstr>Сопутствующие зоны  театрального уголка</vt:lpstr>
      <vt:lpstr>Декорации</vt:lpstr>
      <vt:lpstr>Место хранения игрового реквизита  и материалов для организации сопутствующих видов продуктивной деятельности.</vt:lpstr>
      <vt:lpstr>Слайд 9</vt:lpstr>
      <vt:lpstr>Слайд 10</vt:lpstr>
      <vt:lpstr>Специальное оборудование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фака</dc:creator>
  <cp:lastModifiedBy>Комп</cp:lastModifiedBy>
  <cp:revision>160</cp:revision>
  <dcterms:created xsi:type="dcterms:W3CDTF">2013-10-20T13:36:26Z</dcterms:created>
  <dcterms:modified xsi:type="dcterms:W3CDTF">2015-11-03T12:19:23Z</dcterms:modified>
</cp:coreProperties>
</file>