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64C-288C-4DED-B3F5-37131481FAC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0C7785-EAEA-4CC3-B6D2-ED7BFA6B9A6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64C-288C-4DED-B3F5-37131481FAC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7785-EAEA-4CC3-B6D2-ED7BFA6B9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64C-288C-4DED-B3F5-37131481FAC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7785-EAEA-4CC3-B6D2-ED7BFA6B9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BCA64C-288C-4DED-B3F5-37131481FAC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60C7785-EAEA-4CC3-B6D2-ED7BFA6B9A6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64C-288C-4DED-B3F5-37131481FAC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0C7785-EAEA-4CC3-B6D2-ED7BFA6B9A6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64C-288C-4DED-B3F5-37131481FAC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0C7785-EAEA-4CC3-B6D2-ED7BFA6B9A6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64C-288C-4DED-B3F5-37131481FAC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0C7785-EAEA-4CC3-B6D2-ED7BFA6B9A6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41BCA64C-288C-4DED-B3F5-37131481FAC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0C7785-EAEA-4CC3-B6D2-ED7BFA6B9A6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64C-288C-4DED-B3F5-37131481FAC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7785-EAEA-4CC3-B6D2-ED7BFA6B9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64C-288C-4DED-B3F5-37131481FAC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0C7785-EAEA-4CC3-B6D2-ED7BFA6B9A6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64C-288C-4DED-B3F5-37131481FAC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0C7785-EAEA-4CC3-B6D2-ED7BFA6B9A6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CA64C-288C-4DED-B3F5-37131481FAC8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C7785-EAEA-4CC3-B6D2-ED7BFA6B9A6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488832" cy="2952328"/>
          </a:xfrm>
        </p:spPr>
        <p:txBody>
          <a:bodyPr/>
          <a:lstStyle/>
          <a:p>
            <a:pPr algn="ctr"/>
            <a:r>
              <a:rPr lang="ru-RU" sz="9600" dirty="0" smtClean="0"/>
              <a:t>Индия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82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4815978" cy="32106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665733"/>
            <a:ext cx="3102471" cy="528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82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889000"/>
            <a:ext cx="85725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97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7850"/>
            <a:ext cx="7620000" cy="570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3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20755"/>
            <a:ext cx="669674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4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32656"/>
            <a:ext cx="6864424" cy="618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44266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Выставка</Template>
  <TotalTime>10</TotalTime>
  <Words>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Tradeshow</vt:lpstr>
      <vt:lpstr>Индия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Индия</dc:title>
  <dc:creator>Альфия</dc:creator>
  <cp:lastModifiedBy>Альфия</cp:lastModifiedBy>
  <cp:revision>2</cp:revision>
  <dcterms:created xsi:type="dcterms:W3CDTF">2014-03-16T11:47:08Z</dcterms:created>
  <dcterms:modified xsi:type="dcterms:W3CDTF">2014-03-16T11:57:41Z</dcterms:modified>
</cp:coreProperties>
</file>