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4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46" autoAdjust="0"/>
    <p:restoredTop sz="94660"/>
  </p:normalViewPr>
  <p:slideViewPr>
    <p:cSldViewPr>
      <p:cViewPr>
        <p:scale>
          <a:sx n="75" d="100"/>
          <a:sy n="75" d="100"/>
        </p:scale>
        <p:origin x="-10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2330-5D72-458D-BEBD-CB671F020C8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E7992-F6F8-41EF-AC55-4EDCD5614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7992-F6F8-41EF-AC55-4EDCD56144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5085184"/>
            <a:ext cx="9144000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7281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ЕЖ</a:t>
            </a:r>
            <a:br>
              <a:rPr lang="ru-RU" sz="6000" b="1" dirty="0" smtClean="0">
                <a:solidFill>
                  <a:srgbClr val="006600"/>
                </a:solidFill>
              </a:rPr>
            </a:br>
            <a:r>
              <a:rPr lang="ru-RU" sz="5000" b="1" dirty="0" smtClean="0">
                <a:solidFill>
                  <a:srgbClr val="006600"/>
                </a:solidFill>
              </a:rPr>
              <a:t>(Дикие животные)</a:t>
            </a:r>
            <a:endParaRPr lang="ru-RU" sz="5000" b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Логопедическое занятие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65104"/>
            <a:ext cx="9144000" cy="2204864"/>
          </a:xfrm>
          <a:prstGeom prst="rect">
            <a:avLst/>
          </a:prstGeom>
          <a:noFill/>
        </p:spPr>
      </p:pic>
      <p:pic>
        <p:nvPicPr>
          <p:cNvPr id="20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437112"/>
            <a:ext cx="9144000" cy="2227176"/>
          </a:xfrm>
          <a:prstGeom prst="rect">
            <a:avLst/>
          </a:prstGeom>
          <a:noFill/>
        </p:spPr>
      </p:pic>
      <p:pic>
        <p:nvPicPr>
          <p:cNvPr id="17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581128"/>
            <a:ext cx="9144000" cy="2276872"/>
          </a:xfrm>
          <a:prstGeom prst="rect">
            <a:avLst/>
          </a:prstGeom>
          <a:noFill/>
        </p:spPr>
      </p:pic>
      <p:pic>
        <p:nvPicPr>
          <p:cNvPr id="13320" name="Picture 8" descr="http://img1.liveinternet.ru/images/attach/c/0/38/758/38758666_030ff185d12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3563888" y="2996952"/>
            <a:ext cx="5344612" cy="3471323"/>
          </a:xfrm>
          <a:prstGeom prst="rect">
            <a:avLst/>
          </a:prstGeom>
          <a:noFill/>
        </p:spPr>
      </p:pic>
      <p:pic>
        <p:nvPicPr>
          <p:cNvPr id="18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5509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4000" b="1" i="1" dirty="0">
                <a:solidFill>
                  <a:srgbClr val="FFFF00"/>
                </a:solidFill>
                <a:latin typeface="Candara" pitchFamily="34" charset="0"/>
                <a:ea typeface="+mj-ea"/>
                <a:cs typeface="+mj-cs"/>
              </a:rPr>
              <a:t>Иванова В.М., учитель-логопед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beryoza-konkurs.umi.ru/images/cms/data/11299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79512" y="188640"/>
            <a:ext cx="3528392" cy="2376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маленький ежик в траве фо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476672"/>
            <a:ext cx="2177091" cy="1622272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</p:pic>
      <p:pic>
        <p:nvPicPr>
          <p:cNvPr id="5" name="Picture 2" descr="http://www.eva.org.ru/discussion_club/gallery/image.php?mode=medium&amp;album_id=15&amp;image_id=24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188640"/>
            <a:ext cx="3615047" cy="22078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2348880"/>
            <a:ext cx="2952328" cy="19984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proxy12.media.online.ua/uol/r3-e2cdbb897b/525c82bc498ac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03648" y="2348880"/>
            <a:ext cx="2880320" cy="20162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www.poetryclub.com.ua/upload/poem_all/00568825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4293096"/>
            <a:ext cx="3024336" cy="240373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topuzz.com/upload/img/puzzle/puzzle_bbf5711ed3ac7e567a855002f517ed7d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4401108"/>
            <a:ext cx="2928326" cy="21962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://s1.fotokto.ru/photo/full/38/384362.jpg?r14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>
            <a:off x="5796135" y="4265850"/>
            <a:ext cx="3155576" cy="240350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D6FFC1"/>
      </a:dk1>
      <a:lt1>
        <a:sysClr val="window" lastClr="FFFFFF"/>
      </a:lt1>
      <a:dk2>
        <a:srgbClr val="005C00"/>
      </a:dk2>
      <a:lt2>
        <a:srgbClr val="FEFAC9"/>
      </a:lt2>
      <a:accent1>
        <a:srgbClr val="007B00"/>
      </a:accent1>
      <a:accent2>
        <a:srgbClr val="2FFF2F"/>
      </a:accent2>
      <a:accent3>
        <a:srgbClr val="8CFF8C"/>
      </a:accent3>
      <a:accent4>
        <a:srgbClr val="19FF19"/>
      </a:accent4>
      <a:accent5>
        <a:srgbClr val="2FFF2F"/>
      </a:accent5>
      <a:accent6>
        <a:srgbClr val="2FFF2F"/>
      </a:accent6>
      <a:hlink>
        <a:srgbClr val="19FF19"/>
      </a:hlink>
      <a:folHlink>
        <a:srgbClr val="8CFF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8</Words>
  <Application>Microsoft Office PowerPoint</Application>
  <PresentationFormat>Экран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ЕЖ (Дикие животные)</vt:lpstr>
      <vt:lpstr>Слайд 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 (Дикие животные)</dc:title>
  <dc:creator>User</dc:creator>
  <cp:lastModifiedBy>User</cp:lastModifiedBy>
  <cp:revision>68</cp:revision>
  <dcterms:created xsi:type="dcterms:W3CDTF">2015-07-05T04:14:05Z</dcterms:created>
  <dcterms:modified xsi:type="dcterms:W3CDTF">2015-11-10T20:59:54Z</dcterms:modified>
</cp:coreProperties>
</file>