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3AF3-9A5C-477A-9481-A74C77AB261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E767-6BBE-4A10-B0F7-57F20C3CAF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3096344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Турция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нка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епо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че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7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об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ник голубя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Турция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2014-04-06T10:35:00Z</dcterms:created>
  <dcterms:modified xsi:type="dcterms:W3CDTF">2014-04-06T11:12:15Z</dcterms:modified>
</cp:coreProperties>
</file>