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85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246" autoAdjust="0"/>
    <p:restoredTop sz="94660"/>
  </p:normalViewPr>
  <p:slideViewPr>
    <p:cSldViewPr>
      <p:cViewPr>
        <p:scale>
          <a:sx n="75" d="100"/>
          <a:sy n="75" d="100"/>
        </p:scale>
        <p:origin x="-104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F2330-5D72-458D-BEBD-CB671F020C84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E7992-F6F8-41EF-AC55-4EDCD5614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E7992-F6F8-41EF-AC55-4EDCD561441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kartinkijane.ru/pic/201306/640x480/kartinkijane.ru-583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" name="Picture 10" descr="http://www.playcast.ru/uploads/2015/05/02/1343489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5085184"/>
            <a:ext cx="9144000" cy="1772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72819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6600"/>
                </a:solidFill>
              </a:rPr>
              <a:t>ЕЖ</a:t>
            </a:r>
            <a:br>
              <a:rPr lang="ru-RU" sz="6000" b="1" dirty="0" smtClean="0">
                <a:solidFill>
                  <a:srgbClr val="006600"/>
                </a:solidFill>
              </a:rPr>
            </a:br>
            <a:r>
              <a:rPr lang="ru-RU" sz="5000" b="1" dirty="0" smtClean="0">
                <a:solidFill>
                  <a:srgbClr val="006600"/>
                </a:solidFill>
              </a:rPr>
              <a:t>(Дикие животные)</a:t>
            </a:r>
            <a:endParaRPr lang="ru-RU" sz="5000" b="1" dirty="0">
              <a:solidFill>
                <a:srgbClr val="00660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Логопедическое занятие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0" descr="http://www.playcast.ru/uploads/2015/05/02/1343489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365104"/>
            <a:ext cx="9144000" cy="2204864"/>
          </a:xfrm>
          <a:prstGeom prst="rect">
            <a:avLst/>
          </a:prstGeom>
          <a:noFill/>
        </p:spPr>
      </p:pic>
      <p:pic>
        <p:nvPicPr>
          <p:cNvPr id="20" name="Picture 10" descr="http://www.playcast.ru/uploads/2015/05/02/1343489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4437112"/>
            <a:ext cx="9144000" cy="2227176"/>
          </a:xfrm>
          <a:prstGeom prst="rect">
            <a:avLst/>
          </a:prstGeom>
          <a:noFill/>
        </p:spPr>
      </p:pic>
      <p:pic>
        <p:nvPicPr>
          <p:cNvPr id="17" name="Picture 10" descr="http://www.playcast.ru/uploads/2015/05/02/1343489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4581128"/>
            <a:ext cx="9144000" cy="2276872"/>
          </a:xfrm>
          <a:prstGeom prst="rect">
            <a:avLst/>
          </a:prstGeom>
          <a:noFill/>
        </p:spPr>
      </p:pic>
      <p:pic>
        <p:nvPicPr>
          <p:cNvPr id="13320" name="Picture 8" descr="http://img1.liveinternet.ru/images/attach/c/0/38/758/38758666_030ff185d124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3563888" y="2996952"/>
            <a:ext cx="5344612" cy="3471323"/>
          </a:xfrm>
          <a:prstGeom prst="rect">
            <a:avLst/>
          </a:prstGeom>
          <a:noFill/>
        </p:spPr>
      </p:pic>
      <p:pic>
        <p:nvPicPr>
          <p:cNvPr id="18" name="Picture 10" descr="http://www.playcast.ru/uploads/2015/05/02/1343489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5085184"/>
            <a:ext cx="9144000" cy="177281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77272"/>
            <a:ext cx="9144000" cy="55091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4000" b="1" i="1" dirty="0">
                <a:solidFill>
                  <a:srgbClr val="FFFF00"/>
                </a:solidFill>
                <a:latin typeface="Candara" pitchFamily="34" charset="0"/>
                <a:ea typeface="+mj-ea"/>
                <a:cs typeface="+mj-cs"/>
              </a:rPr>
              <a:t>Иванова В.М., учитель-логопед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 descr="http://jpg.st.klumba.com/img/users/avatars/original/230/avatar-230444-201409101539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http://s1.fotokto.ru/photo/full/38/384362.jpg?r14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1979712" y="1484784"/>
            <a:ext cx="6912768" cy="513283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rgbClr val="D6FFC1"/>
      </a:dk1>
      <a:lt1>
        <a:sysClr val="window" lastClr="FFFFFF"/>
      </a:lt1>
      <a:dk2>
        <a:srgbClr val="005C00"/>
      </a:dk2>
      <a:lt2>
        <a:srgbClr val="FEFAC9"/>
      </a:lt2>
      <a:accent1>
        <a:srgbClr val="007B00"/>
      </a:accent1>
      <a:accent2>
        <a:srgbClr val="2FFF2F"/>
      </a:accent2>
      <a:accent3>
        <a:srgbClr val="8CFF8C"/>
      </a:accent3>
      <a:accent4>
        <a:srgbClr val="19FF19"/>
      </a:accent4>
      <a:accent5>
        <a:srgbClr val="2FFF2F"/>
      </a:accent5>
      <a:accent6>
        <a:srgbClr val="2FFF2F"/>
      </a:accent6>
      <a:hlink>
        <a:srgbClr val="19FF19"/>
      </a:hlink>
      <a:folHlink>
        <a:srgbClr val="8CFF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5326</TotalTime>
  <Words>8</Words>
  <Application>Microsoft Office PowerPoint</Application>
  <PresentationFormat>Экран (4:3)</PresentationFormat>
  <Paragraphs>4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ЕЖ (Дикие животные)</vt:lpstr>
      <vt:lpstr>Слайд 2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 (Дикие животные)</dc:title>
  <dc:creator>User</dc:creator>
  <cp:lastModifiedBy>User</cp:lastModifiedBy>
  <cp:revision>67</cp:revision>
  <dcterms:created xsi:type="dcterms:W3CDTF">2015-07-05T04:14:05Z</dcterms:created>
  <dcterms:modified xsi:type="dcterms:W3CDTF">2015-11-10T20:56:03Z</dcterms:modified>
</cp:coreProperties>
</file>