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3" r:id="rId3"/>
    <p:sldId id="280" r:id="rId4"/>
    <p:sldId id="296" r:id="rId5"/>
    <p:sldId id="293" r:id="rId6"/>
    <p:sldId id="29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46" autoAdjust="0"/>
    <p:restoredTop sz="94660"/>
  </p:normalViewPr>
  <p:slideViewPr>
    <p:cSldViewPr>
      <p:cViewPr>
        <p:scale>
          <a:sx n="75" d="100"/>
          <a:sy n="75" d="100"/>
        </p:scale>
        <p:origin x="-10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2330-5D72-458D-BEBD-CB671F020C8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E7992-F6F8-41EF-AC55-4EDCD5614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7992-F6F8-41EF-AC55-4EDCD56144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5085184"/>
            <a:ext cx="9144000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72819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ЕЖ</a:t>
            </a:r>
            <a:br>
              <a:rPr lang="ru-RU" sz="6000" b="1" dirty="0" smtClean="0">
                <a:solidFill>
                  <a:srgbClr val="006600"/>
                </a:solidFill>
              </a:rPr>
            </a:br>
            <a:r>
              <a:rPr lang="ru-RU" sz="5000" b="1" dirty="0" smtClean="0">
                <a:solidFill>
                  <a:srgbClr val="006600"/>
                </a:solidFill>
              </a:rPr>
              <a:t>(Дикие животные)</a:t>
            </a:r>
            <a:endParaRPr lang="ru-RU" sz="5000" b="1" dirty="0"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Логопедическое занятие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365104"/>
            <a:ext cx="9144000" cy="2204864"/>
          </a:xfrm>
          <a:prstGeom prst="rect">
            <a:avLst/>
          </a:prstGeom>
          <a:noFill/>
        </p:spPr>
      </p:pic>
      <p:pic>
        <p:nvPicPr>
          <p:cNvPr id="20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4437112"/>
            <a:ext cx="9144000" cy="2227176"/>
          </a:xfrm>
          <a:prstGeom prst="rect">
            <a:avLst/>
          </a:prstGeom>
          <a:noFill/>
        </p:spPr>
      </p:pic>
      <p:pic>
        <p:nvPicPr>
          <p:cNvPr id="17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4581128"/>
            <a:ext cx="9144000" cy="2276872"/>
          </a:xfrm>
          <a:prstGeom prst="rect">
            <a:avLst/>
          </a:prstGeom>
          <a:noFill/>
        </p:spPr>
      </p:pic>
      <p:pic>
        <p:nvPicPr>
          <p:cNvPr id="13320" name="Picture 8" descr="http://img1.liveinternet.ru/images/attach/c/0/38/758/38758666_030ff185d12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3563888" y="2996952"/>
            <a:ext cx="5344612" cy="3471323"/>
          </a:xfrm>
          <a:prstGeom prst="rect">
            <a:avLst/>
          </a:prstGeom>
          <a:noFill/>
        </p:spPr>
      </p:pic>
      <p:pic>
        <p:nvPicPr>
          <p:cNvPr id="18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9144000" cy="5509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4000" b="1" i="1" dirty="0">
                <a:solidFill>
                  <a:srgbClr val="FFFF00"/>
                </a:solidFill>
                <a:latin typeface="Candara" pitchFamily="34" charset="0"/>
                <a:ea typeface="+mj-ea"/>
                <a:cs typeface="+mj-cs"/>
              </a:rPr>
              <a:t>Иванова В.М., учитель-логопед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http://www.eva.org.ru/discussion_club/gallery/image.php?mode=medium&amp;album_id=15&amp;image_id=24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1916832"/>
            <a:ext cx="6984776" cy="463035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img0.liveinternet.ru/images/attach/c/5/86/838/86838254_1336039312_p5154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188640"/>
            <a:ext cx="5832648" cy="437448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8656" y="5301208"/>
            <a:ext cx="75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Жи-жи-жи</a:t>
            </a:r>
            <a:r>
              <a:rPr lang="ru-RU" sz="4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у камней сидят ежи.</a:t>
            </a:r>
            <a:endParaRPr lang="ru-RU" sz="4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5949280"/>
            <a:ext cx="7524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Жу-жу-жу</a:t>
            </a:r>
            <a:r>
              <a:rPr lang="ru-RU" sz="4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молока дадим ежу.</a:t>
            </a:r>
            <a:endParaRPr lang="ru-RU" sz="4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581128"/>
            <a:ext cx="7524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Жа-жа-жа</a:t>
            </a:r>
            <a:r>
              <a:rPr lang="ru-RU" sz="4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мы видели ежа.</a:t>
            </a:r>
            <a:endParaRPr lang="ru-RU" sz="4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ежики несут еду, грибы, ягоды, листья, добыча ежей, лесные жители&#10;"/>
          <p:cNvPicPr>
            <a:picLocks noChangeAspect="1" noChangeArrowheads="1"/>
          </p:cNvPicPr>
          <p:nvPr/>
        </p:nvPicPr>
        <p:blipFill>
          <a:blip r:embed="rId3" cstate="screen"/>
          <a:srcRect l="6780" t="3491" r="10169" b="6918"/>
          <a:stretch>
            <a:fillRect/>
          </a:stretch>
        </p:blipFill>
        <p:spPr bwMode="auto">
          <a:xfrm>
            <a:off x="709753" y="188640"/>
            <a:ext cx="8254735" cy="64858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10" name="Picture 6" descr="http://i076.radikal.ru/1004/32/49e516bcd390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2123728" y="1916832"/>
            <a:ext cx="6755904" cy="47068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6" name="Picture 2" descr="http://proxy12.media.online.ua/uol/r3-e2cdbb897b/525c82bc498a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88640"/>
            <a:ext cx="6744072" cy="50580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5301208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На то ежику и щетина дана, чтоб собаки не кусали.</a:t>
            </a:r>
            <a:r>
              <a:rPr lang="ru-RU" sz="4000" dirty="0" smtClean="0"/>
              <a:t>». </a:t>
            </a:r>
            <a:endParaRPr lang="ru-RU" sz="4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rgbClr val="D6FFC1"/>
      </a:dk1>
      <a:lt1>
        <a:sysClr val="window" lastClr="FFFFFF"/>
      </a:lt1>
      <a:dk2>
        <a:srgbClr val="005C00"/>
      </a:dk2>
      <a:lt2>
        <a:srgbClr val="FEFAC9"/>
      </a:lt2>
      <a:accent1>
        <a:srgbClr val="007B00"/>
      </a:accent1>
      <a:accent2>
        <a:srgbClr val="2FFF2F"/>
      </a:accent2>
      <a:accent3>
        <a:srgbClr val="8CFF8C"/>
      </a:accent3>
      <a:accent4>
        <a:srgbClr val="19FF19"/>
      </a:accent4>
      <a:accent5>
        <a:srgbClr val="2FFF2F"/>
      </a:accent5>
      <a:accent6>
        <a:srgbClr val="2FFF2F"/>
      </a:accent6>
      <a:hlink>
        <a:srgbClr val="19FF19"/>
      </a:hlink>
      <a:folHlink>
        <a:srgbClr val="8CFF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36</Words>
  <Application>Microsoft Office PowerPoint</Application>
  <PresentationFormat>Экран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ЕЖ (Дикие животные)</vt:lpstr>
      <vt:lpstr>Слайд 2</vt:lpstr>
      <vt:lpstr>Слайд 3</vt:lpstr>
      <vt:lpstr>Слайд 4</vt:lpstr>
      <vt:lpstr>Слайд 5</vt:lpstr>
      <vt:lpstr>Слайд 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 (Дикие животные)</dc:title>
  <dc:creator>User</dc:creator>
  <cp:lastModifiedBy>User</cp:lastModifiedBy>
  <cp:revision>65</cp:revision>
  <dcterms:created xsi:type="dcterms:W3CDTF">2015-07-05T04:14:05Z</dcterms:created>
  <dcterms:modified xsi:type="dcterms:W3CDTF">2015-11-10T21:10:19Z</dcterms:modified>
</cp:coreProperties>
</file>