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44" r:id="rId3"/>
    <p:sldId id="298" r:id="rId4"/>
    <p:sldId id="270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6" autoAdjust="0"/>
    <p:restoredTop sz="94660"/>
  </p:normalViewPr>
  <p:slideViewPr>
    <p:cSldViewPr>
      <p:cViewPr>
        <p:scale>
          <a:sx n="75" d="100"/>
          <a:sy n="75" d="100"/>
        </p:scale>
        <p:origin x="-104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2330-5D72-458D-BEBD-CB671F020C84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E7992-F6F8-41EF-AC55-4EDCD56144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7992-F6F8-41EF-AC55-4EDCD56144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D6DA-521F-4C53-922B-6EFF68F3172D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229F-A198-48B4-A347-E600E326C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72819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ЕЖ</a:t>
            </a:r>
            <a:br>
              <a:rPr lang="ru-RU" sz="6000" b="1" dirty="0" smtClean="0">
                <a:solidFill>
                  <a:srgbClr val="006600"/>
                </a:solidFill>
              </a:rPr>
            </a:br>
            <a:r>
              <a:rPr lang="ru-RU" sz="5000" b="1" dirty="0" smtClean="0">
                <a:solidFill>
                  <a:srgbClr val="006600"/>
                </a:solidFill>
              </a:rPr>
              <a:t>(Дикие животные)</a:t>
            </a:r>
            <a:endParaRPr lang="ru-RU" sz="5000" b="1" dirty="0">
              <a:solidFill>
                <a:srgbClr val="0066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Логопедическое занятие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365104"/>
            <a:ext cx="9144000" cy="2204864"/>
          </a:xfrm>
          <a:prstGeom prst="rect">
            <a:avLst/>
          </a:prstGeom>
          <a:noFill/>
        </p:spPr>
      </p:pic>
      <p:pic>
        <p:nvPicPr>
          <p:cNvPr id="20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437112"/>
            <a:ext cx="9144000" cy="2227176"/>
          </a:xfrm>
          <a:prstGeom prst="rect">
            <a:avLst/>
          </a:prstGeom>
          <a:noFill/>
        </p:spPr>
      </p:pic>
      <p:pic>
        <p:nvPicPr>
          <p:cNvPr id="17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581128"/>
            <a:ext cx="9144000" cy="2276872"/>
          </a:xfrm>
          <a:prstGeom prst="rect">
            <a:avLst/>
          </a:prstGeom>
          <a:noFill/>
        </p:spPr>
      </p:pic>
      <p:pic>
        <p:nvPicPr>
          <p:cNvPr id="13320" name="Picture 8" descr="http://img1.liveinternet.ru/images/attach/c/0/38/758/38758666_030ff185d12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3563888" y="2996952"/>
            <a:ext cx="5344612" cy="3471323"/>
          </a:xfrm>
          <a:prstGeom prst="rect">
            <a:avLst/>
          </a:prstGeom>
          <a:noFill/>
        </p:spPr>
      </p:pic>
      <p:pic>
        <p:nvPicPr>
          <p:cNvPr id="18" name="Picture 10" descr="http://www.playcast.ru/uploads/2015/05/02/1343489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9144000" cy="55091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ru-RU" sz="4000" b="1" i="1" dirty="0">
                <a:solidFill>
                  <a:srgbClr val="FFFF00"/>
                </a:solidFill>
                <a:latin typeface="Candara" pitchFamily="34" charset="0"/>
                <a:ea typeface="+mj-ea"/>
                <a:cs typeface="+mj-cs"/>
              </a:rPr>
              <a:t>Иванова В.М., учитель-логопед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28" name="Picture 4" descr="http://www.kartinkijane.ru/download.php?file=201305/640x480/kartinkijane.ru-562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836712"/>
            <a:ext cx="6912768" cy="5184576"/>
          </a:xfrm>
          <a:prstGeom prst="rect">
            <a:avLst/>
          </a:prstGeom>
          <a:noFill/>
        </p:spPr>
      </p:pic>
      <p:pic>
        <p:nvPicPr>
          <p:cNvPr id="27652" name="Picture 4" descr="http://okna-2015.ru/wp-content/uploads/2015/02/0_5d65d_a42bd58f_X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0"/>
            <a:ext cx="8424936" cy="6381328"/>
          </a:xfrm>
          <a:prstGeom prst="rect">
            <a:avLst/>
          </a:prstGeom>
          <a:noFill/>
        </p:spPr>
      </p:pic>
      <p:pic>
        <p:nvPicPr>
          <p:cNvPr id="9" name="Picture 2" descr="Клипарт занавес и штор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</p:spPr>
      </p:pic>
      <p:pic>
        <p:nvPicPr>
          <p:cNvPr id="103426" name="Picture 2" descr="http://2.bp.blogspot.com/-FXU74sg81UU/UOLqegX4haI/AAAAAAAAANI/6DwFGLaUAw8/s1600/%D0%A1%D0%BE%D0%BB%D0%BD%D1%86%D0%B5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15816" y="1700808"/>
            <a:ext cx="298689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476672"/>
            <a:ext cx="7488832" cy="6192688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000000"/>
                </a:solidFill>
              </a:rPr>
              <a:t>видеофрагмент</a:t>
            </a:r>
            <a:r>
              <a:rPr lang="ru-RU" dirty="0" err="1" smtClean="0"/>
              <a:t>т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beryoza-konkurs.umi.ru/images/cms/data/11299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980728"/>
            <a:ext cx="7596335" cy="569725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www.kartinkijane.ru/pic/201306/640x480/kartinkijane.ru-583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маленький ежик в траве фот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2060848"/>
            <a:ext cx="5976664" cy="44535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rgbClr val="D6FFC1"/>
      </a:dk1>
      <a:lt1>
        <a:sysClr val="window" lastClr="FFFFFF"/>
      </a:lt1>
      <a:dk2>
        <a:srgbClr val="005C00"/>
      </a:dk2>
      <a:lt2>
        <a:srgbClr val="FEFAC9"/>
      </a:lt2>
      <a:accent1>
        <a:srgbClr val="007B00"/>
      </a:accent1>
      <a:accent2>
        <a:srgbClr val="2FFF2F"/>
      </a:accent2>
      <a:accent3>
        <a:srgbClr val="8CFF8C"/>
      </a:accent3>
      <a:accent4>
        <a:srgbClr val="19FF19"/>
      </a:accent4>
      <a:accent5>
        <a:srgbClr val="2FFF2F"/>
      </a:accent5>
      <a:accent6>
        <a:srgbClr val="2FFF2F"/>
      </a:accent6>
      <a:hlink>
        <a:srgbClr val="19FF19"/>
      </a:hlink>
      <a:folHlink>
        <a:srgbClr val="8CFF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5326</TotalTime>
  <Words>9</Words>
  <Application>Microsoft Office PowerPoint</Application>
  <PresentationFormat>Экран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ЕЖ (Дикие животные)</vt:lpstr>
      <vt:lpstr>Слайд 2</vt:lpstr>
      <vt:lpstr>Слайд 3</vt:lpstr>
      <vt:lpstr>Слайд 4</vt:lpstr>
      <vt:lpstr>Слайд 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 (Дикие животные)</dc:title>
  <dc:creator>User</dc:creator>
  <cp:lastModifiedBy>User</cp:lastModifiedBy>
  <cp:revision>66</cp:revision>
  <dcterms:created xsi:type="dcterms:W3CDTF">2015-07-05T04:14:05Z</dcterms:created>
  <dcterms:modified xsi:type="dcterms:W3CDTF">2015-11-10T20:48:35Z</dcterms:modified>
</cp:coreProperties>
</file>