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1" r:id="rId2"/>
    <p:sldId id="320" r:id="rId3"/>
    <p:sldId id="321" r:id="rId4"/>
    <p:sldId id="322" r:id="rId5"/>
    <p:sldId id="324" r:id="rId6"/>
    <p:sldId id="323" r:id="rId7"/>
    <p:sldId id="325" r:id="rId8"/>
    <p:sldId id="326" r:id="rId9"/>
    <p:sldId id="340" r:id="rId10"/>
    <p:sldId id="341" r:id="rId11"/>
    <p:sldId id="34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CC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912" autoAdjust="0"/>
    <p:restoredTop sz="93190" autoAdjust="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AB106-8148-4373-8DFD-8F03D3A0290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18AD-61A4-4BD6-8AEF-E54D70E25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revnyaonline.ru/upload/blog/2165/images/totalmi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92696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002060"/>
                </a:solidFill>
                <a:latin typeface="Calibri" pitchFamily="34" charset="0"/>
              </a:rPr>
              <a:t>КАК ЗВЕРИ </a:t>
            </a:r>
          </a:p>
          <a:p>
            <a:pPr algn="ctr"/>
            <a:r>
              <a:rPr lang="ru-RU" sz="10000" b="1" dirty="0" smtClean="0">
                <a:solidFill>
                  <a:srgbClr val="002060"/>
                </a:solidFill>
                <a:latin typeface="Calibri" pitchFamily="34" charset="0"/>
              </a:rPr>
              <a:t>К ЗИМЕ ГОТОВЯТСЯ?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842337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Calibri" pitchFamily="34" charset="0"/>
              </a:rPr>
              <a:t>А. Чельцов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4860032" y="4149080"/>
            <a:ext cx="4104456" cy="2520280"/>
          </a:xfrm>
          <a:prstGeom prst="wedgeEllipseCallout">
            <a:avLst>
              <a:gd name="adj1" fmla="val -97168"/>
              <a:gd name="adj2" fmla="val -1373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0660" name="Picture 4" descr="Ёжик в лесу обои, фото, картинк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188641"/>
            <a:ext cx="5688632" cy="36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58" name="Picture 2" descr="Самые красивые картинки и фото животных и птиц скачать бесплатно - 1618 - 16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852936"/>
            <a:ext cx="4680520" cy="383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32040" y="4365104"/>
            <a:ext cx="3779912" cy="199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Спит всю зиму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на подушке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из сухих листьев колючий ежик.</a:t>
            </a:r>
          </a:p>
        </p:txBody>
      </p:sp>
      <p:pic>
        <p:nvPicPr>
          <p:cNvPr id="9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79512" y="404664"/>
            <a:ext cx="3024336" cy="2442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Фотография Лесную мышовку отличает удивительная миролюбивость из раздела животные 1497529 - фото.сайт - Photosight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204864"/>
            <a:ext cx="3314550" cy="44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79512" y="188640"/>
            <a:ext cx="2496986" cy="2016224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 flipV="1">
            <a:off x="2987824" y="188640"/>
            <a:ext cx="5976664" cy="2880320"/>
          </a:xfrm>
          <a:prstGeom prst="wedgeEllipseCallout">
            <a:avLst>
              <a:gd name="adj1" fmla="val -57317"/>
              <a:gd name="adj2" fmla="val 88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9344" y="404664"/>
            <a:ext cx="5653136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Спят маленькие длиннохвостые </a:t>
            </a:r>
            <a:r>
              <a:rPr lang="ru-RU" sz="3600" b="1" dirty="0" err="1" smtClean="0">
                <a:solidFill>
                  <a:srgbClr val="000000"/>
                </a:solidFill>
                <a:latin typeface="Calibri" pitchFamily="34" charset="0"/>
              </a:rPr>
              <a:t>мышовки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. Они похожи на мышей, но живут иначе: мыши-то на зиму не засыпают</a:t>
            </a:r>
          </a:p>
        </p:txBody>
      </p:sp>
      <p:pic>
        <p:nvPicPr>
          <p:cNvPr id="71686" name="Picture 6" descr="Стена ВКонтакт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80592" y="2852936"/>
            <a:ext cx="5252693" cy="380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foto-tula.ru - ФотоТула. Алексей Фишер. белка снежной зимо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463041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 flipH="1">
            <a:off x="179512" y="4365104"/>
            <a:ext cx="7200800" cy="2304256"/>
          </a:xfrm>
          <a:prstGeom prst="wedgeEllipseCallout">
            <a:avLst>
              <a:gd name="adj1" fmla="val -12526"/>
              <a:gd name="adj2" fmla="val -4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 flipH="1">
            <a:off x="4355976" y="188640"/>
            <a:ext cx="4608512" cy="3384376"/>
          </a:xfrm>
          <a:prstGeom prst="wedgeEllipseCallout">
            <a:avLst>
              <a:gd name="adj1" fmla="val 12601"/>
              <a:gd name="adj2" fmla="val 4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92696"/>
            <a:ext cx="4176464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Сверху раздалось насмешливое цоканье белки.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«Удрал трусишка, – засмеялась она. </a:t>
            </a:r>
          </a:p>
        </p:txBody>
      </p:sp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3284984"/>
            <a:ext cx="3419872" cy="27614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4437112"/>
            <a:ext cx="882047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0180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А мне на дереве 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волк не страшен. И морозу 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не пробраться сквозь мою </a:t>
            </a:r>
          </a:p>
          <a:p>
            <a:pPr lvl="0" indent="116840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серую пушистую шубку.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Обои Грызуны Белки Животные Фото 27397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72816"/>
            <a:ext cx="812800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 flipH="1" flipV="1">
            <a:off x="179512" y="188640"/>
            <a:ext cx="6120680" cy="1512168"/>
          </a:xfrm>
          <a:prstGeom prst="wedgeEllipseCallout">
            <a:avLst>
              <a:gd name="adj1" fmla="val -38696"/>
              <a:gd name="adj2" fmla="val -425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0"/>
            <a:ext cx="3419872" cy="27614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476672"/>
            <a:ext cx="576064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Летом-то я рыжая и мех у меня низкий и редкий.»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179512" y="4437112"/>
            <a:ext cx="8784976" cy="2232248"/>
          </a:xfrm>
          <a:prstGeom prst="wedgeEllipseCallout">
            <a:avLst>
              <a:gd name="adj1" fmla="val -17120"/>
              <a:gd name="adj2" fmla="val -969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flipV="1">
            <a:off x="251520" y="188640"/>
            <a:ext cx="7992888" cy="1368152"/>
          </a:xfrm>
          <a:prstGeom prst="wedgeEllipseCallout">
            <a:avLst>
              <a:gd name="adj1" fmla="val -15079"/>
              <a:gd name="adj2" fmla="val -14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1772816"/>
            <a:ext cx="3210411" cy="2592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332656"/>
            <a:ext cx="777686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К зиме я готовлюсь заранее,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продолжала болтливая белка.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09120"/>
            <a:ext cx="864096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Не только грибы сушу.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Найду спелый орех или желудь и спрячу, а место запомню. Хоть какой выпадет снег – все равно разыщу.</a:t>
            </a:r>
          </a:p>
        </p:txBody>
      </p:sp>
      <p:pic>
        <p:nvPicPr>
          <p:cNvPr id="10" name="Picture 8" descr="AnimAls Beasts Squirrel And a Mushroom All Wallpaper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1340768"/>
            <a:ext cx="5268991" cy="315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Red squirrel and nest photo - Fletcher Wildlife Garden photos at pbase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79512" y="332656"/>
            <a:ext cx="484526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 flipH="1">
            <a:off x="179512" y="4005064"/>
            <a:ext cx="8784976" cy="2664296"/>
          </a:xfrm>
          <a:prstGeom prst="wedgeEllipseCallout">
            <a:avLst>
              <a:gd name="adj1" fmla="val -27673"/>
              <a:gd name="adj2" fmla="val -417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49080"/>
            <a:ext cx="8640960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– Иногда мы зимуем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в дуплах, но я сплела из 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еловых веток и мха теплое гнездо, не то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что этот беспризорник заяц, у которого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         и дома-то нет.</a:t>
            </a:r>
          </a:p>
        </p:txBody>
      </p:sp>
      <p:pic>
        <p:nvPicPr>
          <p:cNvPr id="11" name="Picture 2" descr="Фотокалендарь - Алушта"/>
          <p:cNvPicPr>
            <a:picLocks noChangeAspect="1" noChangeArrowheads="1"/>
          </p:cNvPicPr>
          <p:nvPr/>
        </p:nvPicPr>
        <p:blipFill>
          <a:blip r:embed="rId4" cstate="screen"/>
          <a:srcRect l="14729" r="11113"/>
          <a:stretch>
            <a:fillRect/>
          </a:stretch>
        </p:blipFill>
        <p:spPr bwMode="auto">
          <a:xfrm>
            <a:off x="5292080" y="332656"/>
            <a:ext cx="3600400" cy="358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2780928"/>
            <a:ext cx="3131840" cy="25288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ьная выноска 13"/>
          <p:cNvSpPr/>
          <p:nvPr/>
        </p:nvSpPr>
        <p:spPr>
          <a:xfrm flipH="1">
            <a:off x="179512" y="188640"/>
            <a:ext cx="8712968" cy="1296144"/>
          </a:xfrm>
          <a:prstGeom prst="wedgeEllipseCallout">
            <a:avLst>
              <a:gd name="adj1" fmla="val -27673"/>
              <a:gd name="adj2" fmla="val -417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23528" y="3645024"/>
            <a:ext cx="8640960" cy="3096344"/>
          </a:xfrm>
          <a:prstGeom prst="wedgeEllipseCallout">
            <a:avLst>
              <a:gd name="adj1" fmla="val -19722"/>
              <a:gd name="adj2" fmla="val -919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149080"/>
            <a:ext cx="7128792" cy="252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– «Я-то не могу, а мой полосатый родственник, бурундук – может. Проснется в своей норе, погрызет запасенных с осени кедровых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орешков и снова спит.</a:t>
            </a:r>
          </a:p>
        </p:txBody>
      </p:sp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51520" y="1124744"/>
            <a:ext cx="3131840" cy="25288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404664"/>
            <a:ext cx="828092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«Скажи, белочка, можно ли проспать почти всю зиму?»</a:t>
            </a:r>
          </a:p>
        </p:txBody>
      </p:sp>
      <p:pic>
        <p:nvPicPr>
          <p:cNvPr id="77826" name="Picture 2" descr="Мир в Фотографии - World In Photo 318 &quot; ALLDAY - народный са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1412775"/>
            <a:ext cx="5328592" cy="278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Новая Мега-подборка Енотов .... / В мире животных / magSpace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88640"/>
            <a:ext cx="633670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179512" y="4077072"/>
            <a:ext cx="8784976" cy="2592288"/>
          </a:xfrm>
          <a:prstGeom prst="wedgeEllipseCallout">
            <a:avLst>
              <a:gd name="adj1" fmla="val -20733"/>
              <a:gd name="adj2" fmla="val -1172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21088"/>
            <a:ext cx="8640960" cy="2468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Или енотовидная собака.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Вроде крепко спит. Но бывает, проснется, вылезет из норы, побродит по снегу, увидит, что еще голодно и холодно,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и снова спать».</a:t>
            </a:r>
          </a:p>
        </p:txBody>
      </p:sp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692696"/>
            <a:ext cx="3131840" cy="25288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othic Game Online World - Показать сообщение отдельно - Домик в Осеннем Лесу (Праздничная Тема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620688"/>
            <a:ext cx="457046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ьная выноска 12"/>
          <p:cNvSpPr/>
          <p:nvPr/>
        </p:nvSpPr>
        <p:spPr>
          <a:xfrm flipH="1">
            <a:off x="179512" y="5229200"/>
            <a:ext cx="8784976" cy="1368152"/>
          </a:xfrm>
          <a:prstGeom prst="wedgeEllipseCallout">
            <a:avLst>
              <a:gd name="adj1" fmla="val -2137"/>
              <a:gd name="adj2" fmla="val -328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flipH="1" flipV="1">
            <a:off x="2951312" y="188640"/>
            <a:ext cx="6192688" cy="1224136"/>
          </a:xfrm>
          <a:prstGeom prst="wedgeEllipseCallout">
            <a:avLst>
              <a:gd name="adj1" fmla="val -11770"/>
              <a:gd name="adj2" fmla="val -452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flipH="1">
            <a:off x="4283968" y="2780928"/>
            <a:ext cx="4680520" cy="2808312"/>
          </a:xfrm>
          <a:prstGeom prst="wedgeEllipseCallout">
            <a:avLst>
              <a:gd name="adj1" fmla="val 3741"/>
              <a:gd name="adj2" fmla="val -651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4499992" y="3068960"/>
            <a:ext cx="4248472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«О, таких много.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Да вон один из них бродит. Последние деньки дохаживает, косолапый. </a:t>
            </a:r>
          </a:p>
        </p:txBody>
      </p:sp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052736"/>
            <a:ext cx="2586164" cy="2088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flipH="1">
            <a:off x="3203848" y="332656"/>
            <a:ext cx="5940152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«А есть такие, что совсем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не просыпаются?» 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95536" y="5517232"/>
            <a:ext cx="8208912" cy="10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Скоро в берлогу заляжет, будет всю зиму за счет своего жира жить.»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Барсук - фото и описание Животны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3888432" cy="313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ьная выноска 10"/>
          <p:cNvSpPr/>
          <p:nvPr/>
        </p:nvSpPr>
        <p:spPr>
          <a:xfrm flipH="1" flipV="1">
            <a:off x="3131840" y="188640"/>
            <a:ext cx="4032448" cy="1800200"/>
          </a:xfrm>
          <a:prstGeom prst="wedgeEllipseCallout">
            <a:avLst>
              <a:gd name="adj1" fmla="val -34970"/>
              <a:gd name="adj2" fmla="val -523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9634" name="Picture 2" descr="Охота на барсу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2622232"/>
            <a:ext cx="5509120" cy="404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 flipH="1">
            <a:off x="179512" y="4725144"/>
            <a:ext cx="3816424" cy="1916832"/>
          </a:xfrm>
          <a:prstGeom prst="wedgeEllipseCallout">
            <a:avLst>
              <a:gd name="adj1" fmla="val -39658"/>
              <a:gd name="adj2" fmla="val -715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7014" y="620688"/>
            <a:ext cx="2496986" cy="2016224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 flipH="1" flipV="1">
            <a:off x="179512" y="188640"/>
            <a:ext cx="2808312" cy="1512168"/>
          </a:xfrm>
          <a:prstGeom prst="wedgeEllipseCallout">
            <a:avLst>
              <a:gd name="adj1" fmla="val -26959"/>
              <a:gd name="adj2" fmla="val -423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0" y="404664"/>
            <a:ext cx="3059832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«Белочка,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а еще кто?» 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323528" y="4869160"/>
            <a:ext cx="3528392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Спит в своих подземных хоромах барсук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404664"/>
            <a:ext cx="396044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«Да разве всех лентяев – </a:t>
            </a:r>
            <a:r>
              <a:rPr lang="ru-RU" sz="3600" b="1" dirty="0" err="1" smtClean="0">
                <a:solidFill>
                  <a:srgbClr val="000000"/>
                </a:solidFill>
                <a:latin typeface="Calibri" pitchFamily="34" charset="0"/>
              </a:rPr>
              <a:t>засонь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упомнишь?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312</Words>
  <Application>Microsoft Office PowerPoint</Application>
  <PresentationFormat>Экран (4:3)</PresentationFormat>
  <Paragraphs>45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2014-11-20T05:14:29Z</dcterms:created>
  <dcterms:modified xsi:type="dcterms:W3CDTF">2015-11-10T22:35:34Z</dcterms:modified>
</cp:coreProperties>
</file>