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slide-1-638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2" y="0"/>
            <a:ext cx="9134454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619672" y="4293096"/>
            <a:ext cx="5328592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22292" y="5229200"/>
            <a:ext cx="439248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327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esktop\slide-20-638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583"/>
            <a:ext cx="9139227" cy="6861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3558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User\Desktop\slide-16-638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2" y="0"/>
            <a:ext cx="9134454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8720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User\Desktop\slide-9-638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2" y="0"/>
            <a:ext cx="9134454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3441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User\Desktop\slide-14-638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582"/>
            <a:ext cx="9144000" cy="6865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5132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User\Desktop\slide-15-638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583"/>
            <a:ext cx="9144000" cy="6865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2919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User\Desktop\slide-18-638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583"/>
            <a:ext cx="9144000" cy="6865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4060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Users\User\Desktop\slide-19-638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583"/>
            <a:ext cx="9144000" cy="6865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3145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C:\Users\User\Desktop\slide-21-638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583"/>
            <a:ext cx="9139227" cy="6861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11501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Экран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2014-03-29T15:56:20Z</dcterms:created>
  <dcterms:modified xsi:type="dcterms:W3CDTF">2015-11-05T13:37:29Z</dcterms:modified>
</cp:coreProperties>
</file>