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slide-1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" y="0"/>
            <a:ext cx="913445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4293096"/>
            <a:ext cx="53285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2292" y="5229200"/>
            <a:ext cx="43924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2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lide-20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39227" cy="686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55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slide-16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" y="0"/>
            <a:ext cx="913445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72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slide-9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" y="0"/>
            <a:ext cx="913445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4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slide-14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2"/>
            <a:ext cx="9144000" cy="686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13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slide-15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91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slide-18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44000" cy="68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06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slide-19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4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slide-21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9139227" cy="686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150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2014-03-29T15:56:20Z</dcterms:created>
  <dcterms:modified xsi:type="dcterms:W3CDTF">2015-11-05T13:37:29Z</dcterms:modified>
</cp:coreProperties>
</file>