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0" r:id="rId5"/>
    <p:sldId id="261" r:id="rId6"/>
    <p:sldId id="264" r:id="rId7"/>
    <p:sldId id="258" r:id="rId8"/>
    <p:sldId id="259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5786-E37A-4495-BA2D-B8C948BD3079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99D9-84E0-439F-BB63-50F5FF9FC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72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5786-E37A-4495-BA2D-B8C948BD3079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99D9-84E0-439F-BB63-50F5FF9FC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8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5786-E37A-4495-BA2D-B8C948BD3079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99D9-84E0-439F-BB63-50F5FF9FC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98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5786-E37A-4495-BA2D-B8C948BD3079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99D9-84E0-439F-BB63-50F5FF9FC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44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5786-E37A-4495-BA2D-B8C948BD3079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99D9-84E0-439F-BB63-50F5FF9FC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49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5786-E37A-4495-BA2D-B8C948BD3079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99D9-84E0-439F-BB63-50F5FF9FC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15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5786-E37A-4495-BA2D-B8C948BD3079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99D9-84E0-439F-BB63-50F5FF9FC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51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5786-E37A-4495-BA2D-B8C948BD3079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99D9-84E0-439F-BB63-50F5FF9FC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40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5786-E37A-4495-BA2D-B8C948BD3079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99D9-84E0-439F-BB63-50F5FF9FC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70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5786-E37A-4495-BA2D-B8C948BD3079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99D9-84E0-439F-BB63-50F5FF9FC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91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5786-E37A-4495-BA2D-B8C948BD3079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99D9-84E0-439F-BB63-50F5FF9FC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83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A5786-E37A-4495-BA2D-B8C948BD3079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999D9-84E0-439F-BB63-50F5FF9FC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77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7772400" cy="1470025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400" b="1" dirty="0" smtClean="0">
                <a:ln/>
                <a:solidFill>
                  <a:schemeClr val="accent3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Планеты Солнечной системы</a:t>
            </a:r>
            <a:endParaRPr lang="ru-RU" sz="5400" b="1" dirty="0">
              <a:ln/>
              <a:solidFill>
                <a:schemeClr val="accent3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981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697928" cy="50234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244717"/>
            <a:ext cx="2316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Нептун</a:t>
            </a:r>
            <a:endParaRPr lang="ru-RU" sz="54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624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9054" y="908720"/>
            <a:ext cx="5910698" cy="54939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88640"/>
            <a:ext cx="23855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Солнце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915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17557"/>
            <a:ext cx="33233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Меркурий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140887"/>
            <a:ext cx="5973824" cy="4483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8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5810" y="1255986"/>
            <a:ext cx="6600733" cy="49505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32656"/>
            <a:ext cx="2359941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Венера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141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9108" y="1349533"/>
            <a:ext cx="6191969" cy="46487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04664"/>
            <a:ext cx="20631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Земля</a:t>
            </a:r>
            <a:endParaRPr lang="ru-RU" sz="54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203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144344" cy="46082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46350"/>
            <a:ext cx="1973617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Марс</a:t>
            </a:r>
            <a:endParaRPr lang="ru-RU" sz="6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399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901582" cy="51740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94501"/>
            <a:ext cx="211910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Юпитер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887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483449" cy="50538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03039"/>
            <a:ext cx="223894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Сатурн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150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4907632" cy="48247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404664"/>
            <a:ext cx="17922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Уран</a:t>
            </a:r>
            <a:endParaRPr lang="ru-RU" sz="60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916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12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Планеты Солнечной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Планеты Солнечной системы</dc:title>
  <dc:creator>Admin</dc:creator>
  <cp:lastModifiedBy>Admin</cp:lastModifiedBy>
  <cp:revision>8</cp:revision>
  <dcterms:created xsi:type="dcterms:W3CDTF">2015-04-23T20:34:20Z</dcterms:created>
  <dcterms:modified xsi:type="dcterms:W3CDTF">2015-11-08T16:55:00Z</dcterms:modified>
</cp:coreProperties>
</file>