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C55FCA-FE4A-4042-934C-4CC125494CC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482309-333D-43A2-B5CA-674FB4DF0C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 новых ресурсах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Сахацкая</a:t>
            </a:r>
            <a:r>
              <a:rPr lang="ru-RU" dirty="0" smtClean="0"/>
              <a:t> Е.А.</a:t>
            </a:r>
          </a:p>
          <a:p>
            <a:r>
              <a:rPr lang="ru-RU" dirty="0" smtClean="0"/>
              <a:t>Группа 316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3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Мультимедиа и гипермедиа-технологии интегрируют в себе мощные распределенные образовательные ресурсы, они могут обеспечить среду формирования и проявления ключевых компетенций, к которым относятся в первую очередь информационная и коммуникативная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7" y="3933056"/>
            <a:ext cx="2858622" cy="21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Интерактивные технологии на основе мультимедиа позволят решить проблему "провинциализма” сельской школы как на базе Интернет-коммуникаций, так и за счет интерактивных СD – курсов и использования спутникового Интернета в школах.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475934"/>
            <a:ext cx="4397981" cy="277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оптических </a:t>
            </a:r>
            <a:r>
              <a:rPr lang="ru-RU" dirty="0"/>
              <a:t>компакт дисков, называемых CD ROM и DVD диски.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64" y="2543174"/>
            <a:ext cx="5067573" cy="34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Электронные </a:t>
            </a:r>
            <a:r>
              <a:rPr lang="ru-RU" dirty="0"/>
              <a:t>учебники и книги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2"/>
            <a:ext cx="6984776" cy="498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Источник: http://for-teacher.ru/technique/78-multimedia-tehnologii-v-obrazovanii.html</a:t>
            </a:r>
          </a:p>
          <a:p>
            <a:r>
              <a:rPr lang="ru-RU" dirty="0"/>
              <a:t>© Всё для учителя школы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8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100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О новых ресурсах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 новых ресурсах информации</dc:title>
  <dc:creator>Cаша-Сын</dc:creator>
  <cp:lastModifiedBy>Cаша-Сын</cp:lastModifiedBy>
  <cp:revision>2</cp:revision>
  <dcterms:created xsi:type="dcterms:W3CDTF">2015-11-07T11:20:45Z</dcterms:created>
  <dcterms:modified xsi:type="dcterms:W3CDTF">2015-11-07T11:42:36Z</dcterms:modified>
</cp:coreProperties>
</file>