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77DB8-7597-4733-845B-505103FE1F5E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10FD7D-8D4C-4242-A04F-75D57EE55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search/?lr=213&amp;text=%D1%81%D1%83%D0%B1%D1%8A%D0%B5%D0%BA+-%D1%81%D1%83%D0%B1%D1%8A%D0%B5%D0%BA%D1%82%D0%BD%D0%BE%D0%B5+%D0%B2%D0%B7%D0%B0%D0%B8%D0%BC%D0%BE%D0%B4%D0%B5%D0%B9%D1%81%D1%82%D0%B2%D0%B8%D0%B5+-+%D0%BE%D0%B4%D0%BD%D0%BE+%D0%B8%D0%B7+%D0%BE%D1%81%D0%BD%D0%BE%D0%B2%D0%BD%D1%8B%D1%85+%D1%83%D1%81%D0%BB%D0%BE%D0%B2%D0%B8%D0%B9+%D1%80%D0%B5%D0%B0%D0%BB%D0%B8%D0%B7%D0%B0%D1%86%D0%B8%D0%B8+%D0%A4%D0%93%D0%9E%D0%A1&amp;csg=2102,140171,76,107,0,1,0&amp;noreask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8458200" cy="2304256"/>
          </a:xfrm>
        </p:spPr>
        <p:txBody>
          <a:bodyPr>
            <a:normAutofit/>
          </a:bodyPr>
          <a:lstStyle/>
          <a:p>
            <a:r>
              <a:rPr lang="ru-RU" b="1" dirty="0" smtClean="0">
                <a:hlinkClick r:id="rId2"/>
              </a:rPr>
              <a:t>субъект</a:t>
            </a:r>
            <a:r>
              <a:rPr lang="ru-RU" dirty="0">
                <a:hlinkClick r:id="rId2"/>
              </a:rPr>
              <a:t> -субъектное взаимодействие - одно из основных условий реализации </a:t>
            </a:r>
            <a:r>
              <a:rPr lang="ru-RU" dirty="0" smtClean="0">
                <a:hlinkClick r:id="rId2"/>
              </a:rPr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719" cy="190872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Стационар\Desktop\11\112995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749041"/>
            <a:ext cx="9144001" cy="310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839200" y="4853411"/>
            <a:ext cx="53280" cy="87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08720"/>
            <a:ext cx="8458200" cy="33123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Соответственно, основные тенденции развития дошкольного образования связаны с установкой на создание полноценного пространства развития ребенка и организацию комплексного сопровождения индивидуального развития детей дошкольного возраста. Насыщенное и безопасное </a:t>
            </a:r>
            <a:r>
              <a:rPr lang="ru-RU" dirty="0" err="1" smtClean="0"/>
              <a:t>жизнепроживание</a:t>
            </a:r>
            <a:r>
              <a:rPr lang="ru-RU" dirty="0" smtClean="0"/>
              <a:t>, связность взрослого и ребенка в образовательном процессе, приоритет развивающих и воспитательных задач в ДОУ способствуют благоприятной социализации детей и закладывают базовые компетентности дошкольника в освоении мира и присвоении культуры.</a:t>
            </a:r>
            <a:endParaRPr lang="ru-RU" dirty="0"/>
          </a:p>
        </p:txBody>
      </p:sp>
      <p:pic>
        <p:nvPicPr>
          <p:cNvPr id="11266" name="Picture 2" descr="C:\Users\Стационар\Desktop\11\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4293096"/>
            <a:ext cx="7150044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тационар\Desktop\11\учи играя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7606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Стационар\Desktop\11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88552" cy="6400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Спасибо за внимание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96336" y="5013176"/>
            <a:ext cx="72008" cy="288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458200" cy="41044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Происходящие трансформации в системе дошкольного образования обусловлены объективной потребностью в адекватном общественному развитию и развитию образовательной системы изменении, что отражается в осознании педагогической общественностью необходимости существенных изменений прежнего хода функционирования учреждения. Основным механизмом оптимизации развития системы дошкольного образования является поиск и освоение инноваций, способствующих качественным изменениям в деятельности дошкольного образовательного учреждения (ДОУ), что выражается в переходе учреждений в режим развития.</a:t>
            </a:r>
          </a:p>
          <a:p>
            <a:endParaRPr lang="ru-RU" dirty="0"/>
          </a:p>
        </p:txBody>
      </p:sp>
      <p:pic>
        <p:nvPicPr>
          <p:cNvPr id="2050" name="Picture 2" descr="C:\Users\Стационар\Desktop\11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37196"/>
            <a:ext cx="2592288" cy="2620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6544" cy="87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58200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Другой аспект связан с качественными признаками данного перехода: насколько инновации, реализуемые в ДОУ, соответствуют насущным потребностям и возможностям его развития, удовлетворяют интересы и потребности детей, родителей, педагогов, способствуют достижению устойчивых высоких показателей развития. Поэтому вопрос определения актуальных проблем в развитии ДОУ становится наиболее важным.</a:t>
            </a:r>
            <a:endParaRPr lang="ru-RU" dirty="0"/>
          </a:p>
        </p:txBody>
      </p:sp>
      <p:pic>
        <p:nvPicPr>
          <p:cNvPr id="3074" name="Picture 2" descr="C:\Users\Стационар\Desktop\11\oku_c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77072"/>
            <a:ext cx="3854202" cy="2569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1222375"/>
          </a:xfrm>
        </p:spPr>
        <p:txBody>
          <a:bodyPr/>
          <a:lstStyle/>
          <a:p>
            <a:r>
              <a:rPr lang="ru-RU" dirty="0" smtClean="0"/>
              <a:t>Тенденции в развитии системы: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76456" y="2492896"/>
            <a:ext cx="177280" cy="7200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Стационар\Desktop\11\22_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4100955" cy="508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58200" cy="1222375"/>
          </a:xfrm>
        </p:spPr>
        <p:txBody>
          <a:bodyPr/>
          <a:lstStyle/>
          <a:p>
            <a:r>
              <a:rPr lang="ru-RU" dirty="0" err="1" smtClean="0"/>
              <a:t>гуманизация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458200" cy="2210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— определяет  личностное развитие субъектов (родителей, педагогов, детей).</a:t>
            </a:r>
          </a:p>
          <a:p>
            <a:r>
              <a:rPr lang="ru-RU" dirty="0" smtClean="0"/>
              <a:t>  Ориентирована на всестороннее и гармоническое становление личности, перевод субъекта на позицию самоуправляемого развития в процессе раскрытия сущностных сил.</a:t>
            </a:r>
          </a:p>
          <a:p>
            <a:endParaRPr lang="ru-RU" dirty="0"/>
          </a:p>
        </p:txBody>
      </p:sp>
      <p:pic>
        <p:nvPicPr>
          <p:cNvPr id="5122" name="Picture 2" descr="C:\Users\Стационар\Desktop\11\semeinyi-s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33056"/>
            <a:ext cx="3343275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381000" y="4797152"/>
            <a:ext cx="158552" cy="562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5328592" cy="63813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Гуманизация</a:t>
            </a:r>
            <a:r>
              <a:rPr lang="ru-RU" dirty="0" smtClean="0"/>
              <a:t> образования — это процесс направленный на развитие личности как субъекта творческой деятельности, что «составляет и важнейшую характеристику образа жизни педагогов и воспитанников, предполагающую установление подлинно человеческих (гуманных) отношений между ними в педагогическом процессе» и является </a:t>
            </a:r>
            <a:r>
              <a:rPr lang="ru-RU" dirty="0" smtClean="0"/>
              <a:t>ключевым компонентом </a:t>
            </a:r>
            <a:r>
              <a:rPr lang="ru-RU" dirty="0" smtClean="0"/>
              <a:t>нового педагогического мышления, сфокусированного вокруг идеи развития личности.</a:t>
            </a:r>
          </a:p>
          <a:p>
            <a:r>
              <a:rPr lang="ru-RU" dirty="0" smtClean="0"/>
              <a:t>Идет установка </a:t>
            </a:r>
            <a:r>
              <a:rPr lang="ru-RU" dirty="0" smtClean="0"/>
              <a:t>на формирование гражданина с высокими интеллектуальными, моральными и физическими качествами;</a:t>
            </a:r>
          </a:p>
          <a:p>
            <a:endParaRPr lang="ru-RU" dirty="0"/>
          </a:p>
        </p:txBody>
      </p:sp>
      <p:pic>
        <p:nvPicPr>
          <p:cNvPr id="6146" name="Picture 2" descr="C:\Users\Стационар\Desktop\11\55d386d2f2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24944"/>
            <a:ext cx="3372622" cy="3733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58200" cy="1222375"/>
          </a:xfrm>
        </p:spPr>
        <p:txBody>
          <a:bodyPr/>
          <a:lstStyle/>
          <a:p>
            <a:r>
              <a:rPr lang="ru-RU" dirty="0" smtClean="0"/>
              <a:t>демократизация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40768"/>
            <a:ext cx="8458200" cy="2808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dirty="0" smtClean="0"/>
              <a:t> связывается с расширением прав и полномочий участников образовательного процесса, направленностью на удовлетворение индивидуальных потребностей и запросов субъектов. Это предполагает создание предпосылок для развития активности, инициативы и творчества воспитанников и педагогов, их заинтересованного взаимодействия, а также широкое участие общественности в управлении дошкольным образованием;</a:t>
            </a:r>
          </a:p>
          <a:p>
            <a:endParaRPr lang="ru-RU" dirty="0"/>
          </a:p>
        </p:txBody>
      </p:sp>
      <p:pic>
        <p:nvPicPr>
          <p:cNvPr id="7170" name="Picture 2" descr="C:\Users\Стационар\Desktop\11\detkafo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861048"/>
            <a:ext cx="4391025" cy="277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8458200" cy="1222375"/>
          </a:xfrm>
        </p:spPr>
        <p:txBody>
          <a:bodyPr/>
          <a:lstStyle/>
          <a:p>
            <a:r>
              <a:rPr lang="ru-RU" dirty="0" smtClean="0"/>
              <a:t>диверсификация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3312368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-определяется </a:t>
            </a:r>
            <a:r>
              <a:rPr lang="ru-RU" dirty="0" smtClean="0"/>
              <a:t>как необходимое и достаточное разнообразие типов и видов учреждений, образовательных услуг и подходов к их реализации в целях удовлетворения разнообразных и разносторонних запросов участников образовательного процесса в ДОУ.</a:t>
            </a:r>
          </a:p>
          <a:p>
            <a:endParaRPr lang="ru-RU" dirty="0"/>
          </a:p>
        </p:txBody>
      </p:sp>
      <p:pic>
        <p:nvPicPr>
          <p:cNvPr id="8195" name="Picture 3" descr="C:\Users\Стационар\Desktop\11\hea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97906"/>
            <a:ext cx="5544527" cy="3060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3480" y="4853411"/>
            <a:ext cx="45719" cy="1597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7"/>
            <a:ext cx="8458200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оявляется </a:t>
            </a:r>
            <a:r>
              <a:rPr lang="ru-RU" dirty="0" smtClean="0"/>
              <a:t>ряд базовых принципов, обеспечивающих реализацию названных направлений в процессе развития ДОУ и его участников:</a:t>
            </a:r>
          </a:p>
          <a:p>
            <a:r>
              <a:rPr lang="ru-RU" dirty="0" smtClean="0"/>
              <a:t>— принцип </a:t>
            </a:r>
            <a:r>
              <a:rPr lang="ru-RU" dirty="0" err="1" smtClean="0"/>
              <a:t>человекосообразности</a:t>
            </a:r>
            <a:r>
              <a:rPr lang="ru-RU" dirty="0" smtClean="0"/>
              <a:t> (единство </a:t>
            </a:r>
            <a:r>
              <a:rPr lang="ru-RU" dirty="0" err="1" smtClean="0"/>
              <a:t>культуро</a:t>
            </a:r>
            <a:r>
              <a:rPr lang="ru-RU" dirty="0" smtClean="0"/>
              <a:t>- и </a:t>
            </a:r>
            <a:r>
              <a:rPr lang="ru-RU" dirty="0" err="1" smtClean="0"/>
              <a:t>природосообразности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— принцип целостности педагогического процесса и комплексности целей;</a:t>
            </a:r>
            <a:br>
              <a:rPr lang="ru-RU" dirty="0" smtClean="0"/>
            </a:br>
            <a:r>
              <a:rPr lang="ru-RU" dirty="0" smtClean="0"/>
              <a:t>— принцип активности и </a:t>
            </a:r>
            <a:r>
              <a:rPr lang="ru-RU" dirty="0" err="1" smtClean="0"/>
              <a:t>равнопартнерства</a:t>
            </a:r>
            <a:r>
              <a:rPr lang="ru-RU" dirty="0" smtClean="0"/>
              <a:t> в педагогическом взаимодействии всех субъектов педагогического процесса.</a:t>
            </a:r>
          </a:p>
          <a:p>
            <a:endParaRPr lang="ru-RU" dirty="0"/>
          </a:p>
        </p:txBody>
      </p:sp>
      <p:pic>
        <p:nvPicPr>
          <p:cNvPr id="9218" name="Picture 2" descr="C:\Users\Стационар\Desktop\11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63634"/>
            <a:ext cx="4392488" cy="3294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297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субъект -субъектное взаимодействие - одно из основных условий реализации ФГОС</vt:lpstr>
      <vt:lpstr>.</vt:lpstr>
      <vt:lpstr>.</vt:lpstr>
      <vt:lpstr>Тенденции в развитии системы: </vt:lpstr>
      <vt:lpstr>гуманизация</vt:lpstr>
      <vt:lpstr>.</vt:lpstr>
      <vt:lpstr>демократизация </vt:lpstr>
      <vt:lpstr>диверсификация</vt:lpstr>
      <vt:lpstr>.</vt:lpstr>
      <vt:lpstr>.</vt:lpstr>
      <vt:lpstr>Слайд 11</vt:lpstr>
      <vt:lpstr> 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 -субъектное взаимодействие - одно из основных условий реализации ФГОС</dc:title>
  <dc:creator>Стационар</dc:creator>
  <cp:lastModifiedBy>Стационар</cp:lastModifiedBy>
  <cp:revision>10</cp:revision>
  <dcterms:created xsi:type="dcterms:W3CDTF">2015-09-23T18:49:24Z</dcterms:created>
  <dcterms:modified xsi:type="dcterms:W3CDTF">2015-09-24T15:18:46Z</dcterms:modified>
</cp:coreProperties>
</file>