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35C48-CE78-47DC-8DA2-B80C8717134F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99C84-C539-4FCC-8173-EAF2601737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35C48-CE78-47DC-8DA2-B80C8717134F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99C84-C539-4FCC-8173-EAF2601737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35C48-CE78-47DC-8DA2-B80C8717134F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99C84-C539-4FCC-8173-EAF2601737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35C48-CE78-47DC-8DA2-B80C8717134F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99C84-C539-4FCC-8173-EAF2601737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35C48-CE78-47DC-8DA2-B80C8717134F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B799C84-C539-4FCC-8173-EAF2601737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35C48-CE78-47DC-8DA2-B80C8717134F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99C84-C539-4FCC-8173-EAF2601737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35C48-CE78-47DC-8DA2-B80C8717134F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99C84-C539-4FCC-8173-EAF2601737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35C48-CE78-47DC-8DA2-B80C8717134F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99C84-C539-4FCC-8173-EAF2601737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35C48-CE78-47DC-8DA2-B80C8717134F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99C84-C539-4FCC-8173-EAF2601737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35C48-CE78-47DC-8DA2-B80C8717134F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99C84-C539-4FCC-8173-EAF2601737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35C48-CE78-47DC-8DA2-B80C8717134F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99C84-C539-4FCC-8173-EAF2601737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B735C48-CE78-47DC-8DA2-B80C8717134F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B799C84-C539-4FCC-8173-EAF2601737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0600" dirty="0" smtClean="0">
                <a:solidFill>
                  <a:srgbClr val="FF0000"/>
                </a:solidFill>
              </a:rPr>
              <a:t>9 МАЯ</a:t>
            </a:r>
            <a:endParaRPr lang="ru-RU" sz="206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71592" y="4869160"/>
            <a:ext cx="3272408" cy="17526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92D050"/>
                </a:solidFill>
              </a:rPr>
              <a:t>Выполнила</a:t>
            </a:r>
          </a:p>
          <a:p>
            <a:r>
              <a:rPr lang="ru-RU" sz="2800" dirty="0" smtClean="0">
                <a:solidFill>
                  <a:srgbClr val="92D050"/>
                </a:solidFill>
              </a:rPr>
              <a:t>Ученица</a:t>
            </a:r>
          </a:p>
          <a:p>
            <a:r>
              <a:rPr lang="en-US" dirty="0">
                <a:solidFill>
                  <a:srgbClr val="92D050"/>
                </a:solidFill>
              </a:rPr>
              <a:t>4</a:t>
            </a:r>
            <a:r>
              <a:rPr lang="en-US" sz="2800" smtClean="0">
                <a:solidFill>
                  <a:srgbClr val="92D050"/>
                </a:solidFill>
              </a:rPr>
              <a:t>”</a:t>
            </a:r>
            <a:r>
              <a:rPr lang="ru-RU" sz="2800" dirty="0" smtClean="0">
                <a:solidFill>
                  <a:srgbClr val="92D050"/>
                </a:solidFill>
              </a:rPr>
              <a:t>Б</a:t>
            </a:r>
            <a:r>
              <a:rPr lang="en-US" sz="2800" dirty="0" smtClean="0">
                <a:solidFill>
                  <a:srgbClr val="92D050"/>
                </a:solidFill>
              </a:rPr>
              <a:t>” </a:t>
            </a:r>
            <a:r>
              <a:rPr lang="ru-RU" sz="2800" dirty="0" smtClean="0">
                <a:solidFill>
                  <a:srgbClr val="92D050"/>
                </a:solidFill>
              </a:rPr>
              <a:t>класса</a:t>
            </a:r>
          </a:p>
          <a:p>
            <a:r>
              <a:rPr lang="ru-RU" sz="2800" dirty="0" smtClean="0">
                <a:solidFill>
                  <a:srgbClr val="92D050"/>
                </a:solidFill>
              </a:rPr>
              <a:t>Яковлева Мария</a:t>
            </a:r>
            <a:endParaRPr lang="ru-RU" sz="28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214574701_i-1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038600" cy="3025843"/>
          </a:xfrm>
        </p:spPr>
      </p:pic>
      <p:pic>
        <p:nvPicPr>
          <p:cNvPr id="8" name="Содержимое 7" descr="i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0" y="3068960"/>
            <a:ext cx="4067944" cy="2952328"/>
          </a:xfrm>
        </p:spPr>
      </p:pic>
      <p:pic>
        <p:nvPicPr>
          <p:cNvPr id="9" name="Рисунок 8" descr="ustin169001thumb.jpg_thum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0"/>
            <a:ext cx="5148064" cy="3212976"/>
          </a:xfrm>
          <a:prstGeom prst="rect">
            <a:avLst/>
          </a:prstGeom>
        </p:spPr>
      </p:pic>
      <p:pic>
        <p:nvPicPr>
          <p:cNvPr id="10" name="Рисунок 9" descr="iLSKQQ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67944" y="3048000"/>
            <a:ext cx="5076056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366879384_3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852" b="185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0" y="0"/>
            <a:ext cx="3995936" cy="6858000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9 Мая</a:t>
            </a:r>
            <a:r>
              <a:rPr lang="ru-RU" sz="1800" dirty="0" smtClean="0"/>
              <a:t> отмечается </a:t>
            </a:r>
            <a:r>
              <a:rPr lang="ru-RU" sz="1800" b="1" dirty="0" smtClean="0"/>
              <a:t>День Победы</a:t>
            </a:r>
            <a:r>
              <a:rPr lang="ru-RU" sz="1800" dirty="0" smtClean="0"/>
              <a:t> советского народа в Великой Отечественной войне 1941-1945 годов над фашистской Германией.</a:t>
            </a:r>
          </a:p>
          <a:p>
            <a:r>
              <a:rPr lang="ru-RU" sz="1800" dirty="0" smtClean="0"/>
              <a:t>Именно в этот день в пригороде Берлина начальником штаба верховного главнокомандования </a:t>
            </a:r>
            <a:r>
              <a:rPr lang="ru-RU" sz="1800" dirty="0" err="1" smtClean="0"/>
              <a:t>генерал-фельдмаршалом</a:t>
            </a:r>
            <a:r>
              <a:rPr lang="ru-RU" sz="1800" dirty="0" smtClean="0"/>
              <a:t> В. </a:t>
            </a:r>
            <a:r>
              <a:rPr lang="ru-RU" sz="1800" dirty="0" err="1" smtClean="0"/>
              <a:t>Кейтелем</a:t>
            </a:r>
            <a:r>
              <a:rPr lang="ru-RU" sz="1800" dirty="0" smtClean="0"/>
              <a:t> от вермахта, заместителем Верховного главнокомандующего маршалом СССР Георгием Жуковым от Красной армии и маршалом авиации Великобритании А. </a:t>
            </a:r>
            <a:r>
              <a:rPr lang="ru-RU" sz="1800" dirty="0" err="1" smtClean="0"/>
              <a:t>Теддером</a:t>
            </a:r>
            <a:r>
              <a:rPr lang="ru-RU" sz="1800" dirty="0" smtClean="0"/>
              <a:t> от союзников, был подписан акт о безоговорочной и полной капитуляции германского вермахта. Подписание документа произошло 9 мая в 0:43 по московскому времени.</a:t>
            </a:r>
          </a:p>
          <a:p>
            <a:r>
              <a:rPr lang="ru-RU" sz="1800" dirty="0" smtClean="0"/>
              <a:t>По центральноевропейскому времени подписание документа произошло 8 мая в 22:43. Именно поэтому, в европейских странах </a:t>
            </a:r>
            <a:r>
              <a:rPr lang="ru-RU" sz="1800" b="1" dirty="0" smtClean="0"/>
              <a:t>День Победы</a:t>
            </a:r>
            <a:r>
              <a:rPr lang="ru-RU" sz="1800" dirty="0" smtClean="0"/>
              <a:t> отмечается на день раньше.</a:t>
            </a:r>
          </a:p>
          <a:p>
            <a:endParaRPr lang="ru-RU" sz="1800" dirty="0"/>
          </a:p>
        </p:txBody>
      </p:sp>
      <p:pic>
        <p:nvPicPr>
          <p:cNvPr id="5" name="Содержимое 4" descr="9may-nwo-team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602184"/>
            <a:ext cx="5111750" cy="31948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2352" cy="13161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0" y="0"/>
            <a:ext cx="5076056" cy="6858000"/>
          </a:xfrm>
        </p:spPr>
        <p:txBody>
          <a:bodyPr>
            <a:normAutofit/>
          </a:bodyPr>
          <a:lstStyle/>
          <a:p>
            <a:r>
              <a:rPr lang="ru-RU" dirty="0" smtClean="0"/>
              <a:t>Первый парад Победы на Красной площади состоялся 24 июня 1945 года. С 1948 года 9 мая являлся рабочим днем Тем не менее, праздник сохранял свое значение, выпускались праздничные открытки и звучали поздравления в адрес фронтовиков. Впервые широко был отпразднован в СССР лишь спустя два десятилетия при Л. И. Брежневе. В том же юбилейном 1965 году День Победы снова стал нерабочим.</a:t>
            </a:r>
          </a:p>
          <a:p>
            <a:r>
              <a:rPr lang="ru-RU" dirty="0" smtClean="0"/>
              <a:t>После распада СССР некоторое время парады в </a:t>
            </a:r>
            <a:r>
              <a:rPr lang="ru-RU" b="1" dirty="0" smtClean="0"/>
              <a:t>День Победы</a:t>
            </a:r>
            <a:r>
              <a:rPr lang="ru-RU" dirty="0" smtClean="0"/>
              <a:t> не проводились, этот ритуал возобновили только в юбилейном 1995 году. Тогда в Москве прошли два парада: на Красной площади (в пешем строю) и на Поклонной горе (с участием войск и боевой техники). С тех пор парады на Красной площади стали проводить ежегодно — но без боевой техники. С 2008 года парад стал вновь проводиться с участием боевой техники, в том числе военной авиации.</a:t>
            </a:r>
          </a:p>
          <a:p>
            <a:r>
              <a:rPr lang="ru-RU" dirty="0" smtClean="0"/>
              <a:t>Праздничные шествия в честь Дня Победы традиционно проходят во всех городах-героях, военных округах в ряде крупных городов России и стран СНГ. В этот день традиционно встречаются фронтовики, возлагаются венки к Могиле Неизвестного Солдата, памятникам Славы и воинской доблести, гремит праздничный салют.</a:t>
            </a:r>
          </a:p>
          <a:p>
            <a:endParaRPr lang="ru-RU" dirty="0"/>
          </a:p>
        </p:txBody>
      </p:sp>
      <p:pic>
        <p:nvPicPr>
          <p:cNvPr id="5" name="Содержимое 4" descr="27442964_chit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52053" y="260648"/>
            <a:ext cx="4091947" cy="30689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Памятники ВОВ</a:t>
            </a:r>
            <a:endParaRPr lang="ru-RU" dirty="0"/>
          </a:p>
        </p:txBody>
      </p:sp>
      <p:pic>
        <p:nvPicPr>
          <p:cNvPr id="5" name="Содержимое 4" descr="0b2053557ab02b4ded32f52582f63dad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1196752"/>
            <a:ext cx="4248472" cy="40159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Содержимое 7" descr="35959_1_728x48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1196752"/>
            <a:ext cx="4248472" cy="39604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a5a1b7d4c277febc2768c30a6e508f3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772817"/>
            <a:ext cx="4244280" cy="360937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0" name="Рисунок 9" descr="Pamyatnik-Velikoy-Otechestvennoy-voynyi-Saur-Mogila-7-650x4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844824"/>
            <a:ext cx="3754235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8" name="Содержимое 7" descr="i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067944" y="5229200"/>
            <a:ext cx="1905000" cy="14287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tank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412776"/>
            <a:ext cx="6984776" cy="52385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Оружие ВОВ</a:t>
            </a:r>
            <a:endParaRPr lang="ru-RU" dirty="0"/>
          </a:p>
        </p:txBody>
      </p:sp>
      <p:pic>
        <p:nvPicPr>
          <p:cNvPr id="5" name="Содержимое 4" descr="33392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556792"/>
            <a:ext cx="4038600" cy="15279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13631373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79512" y="3140968"/>
            <a:ext cx="4038600" cy="26077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1336581412_orugie_pobedi-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5805264"/>
            <a:ext cx="4032448" cy="666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U52gmORZ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1960" y="2492896"/>
            <a:ext cx="4762500" cy="962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ppd4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3968" y="3573016"/>
            <a:ext cx="2555748" cy="859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normal_134164430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83968" y="4509120"/>
            <a:ext cx="4932040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onstructor_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052736"/>
            <a:ext cx="7283055" cy="504611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Транспорт ВОВ</a:t>
            </a:r>
            <a:endParaRPr lang="ru-RU" dirty="0"/>
          </a:p>
        </p:txBody>
      </p:sp>
      <p:pic>
        <p:nvPicPr>
          <p:cNvPr id="5" name="Содержимое 4" descr="3b28cc0efbf279eb01564fa62fc47b44_resize_keep_680_None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40768"/>
            <a:ext cx="4038600" cy="2939863"/>
          </a:xfrm>
        </p:spPr>
      </p:pic>
      <p:pic>
        <p:nvPicPr>
          <p:cNvPr id="6" name="Содержимое 5" descr="8b4dc_voyna-003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0" y="4293096"/>
            <a:ext cx="4038600" cy="2564904"/>
          </a:xfrm>
        </p:spPr>
      </p:pic>
      <p:pic>
        <p:nvPicPr>
          <p:cNvPr id="7" name="Рисунок 6" descr="800px-L-4_Garibaldiec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1340768"/>
            <a:ext cx="5076056" cy="2952328"/>
          </a:xfrm>
          <a:prstGeom prst="rect">
            <a:avLst/>
          </a:prstGeom>
        </p:spPr>
      </p:pic>
      <p:pic>
        <p:nvPicPr>
          <p:cNvPr id="8" name="Рисунок 7" descr="95411713_tmpdtOOq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67944" y="4293096"/>
            <a:ext cx="5076056" cy="2564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103</TotalTime>
  <Words>242</Words>
  <Application>Microsoft Office PowerPoint</Application>
  <PresentationFormat>Экран (4:3)</PresentationFormat>
  <Paragraphs>14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9 МАЯ</vt:lpstr>
      <vt:lpstr>Презентация PowerPoint</vt:lpstr>
      <vt:lpstr>Презентация PowerPoint</vt:lpstr>
      <vt:lpstr>Памятники ВОВ</vt:lpstr>
      <vt:lpstr>Презентация PowerPoint</vt:lpstr>
      <vt:lpstr>Презентация PowerPoint</vt:lpstr>
      <vt:lpstr>Оружие ВОВ</vt:lpstr>
      <vt:lpstr>Презентация PowerPoint</vt:lpstr>
      <vt:lpstr>Транспорт ВОВ</vt:lpstr>
      <vt:lpstr>Презентация PowerPoint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 МАЯ</dc:title>
  <dc:creator>Дмитрий Каленюк</dc:creator>
  <cp:lastModifiedBy>учитель</cp:lastModifiedBy>
  <cp:revision>12</cp:revision>
  <dcterms:created xsi:type="dcterms:W3CDTF">2014-04-22T10:03:20Z</dcterms:created>
  <dcterms:modified xsi:type="dcterms:W3CDTF">2015-11-04T09:58:10Z</dcterms:modified>
</cp:coreProperties>
</file>