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0" r:id="rId5"/>
    <p:sldId id="263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66"/>
    <a:srgbClr val="9900CC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12C64-8A10-4220-BA55-F9CFC90AE9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6E5A9-CA43-4AA8-A66F-8547F4C9A9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37BA6-AA35-4DCB-B5BE-67A7B7D3FD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A5A1772-F3E4-4468-A667-AA14BB0866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7789-1BB9-431B-A902-F0292B0217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648F2-747B-4537-A6CB-2F47B10D18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CC5A1-CECB-4744-9D7D-A2C60C75B7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81299-DD38-4FC6-88E3-797F5145EA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BA46D-774B-42DB-9D12-E6B557B4E4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A1FEA-9E67-4CC2-B67C-701C4C8596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E1108-8044-4338-81F6-269F9C029B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37369-CA4B-43E7-845D-5FE1A1A084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4717A2-A520-4FF2-BEF3-7CCFF671778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&#1087;&#1088;&#1077;&#1079;&#1077;&#1085;&#1090;&#1072;&#1094;&#1080;&#1080;.su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908175" y="3068638"/>
            <a:ext cx="5421313" cy="1081087"/>
          </a:xfrm>
        </p:spPr>
        <p:txBody>
          <a:bodyPr/>
          <a:lstStyle/>
          <a:p>
            <a:r>
              <a:rPr lang="ru-RU" sz="8800">
                <a:solidFill>
                  <a:srgbClr val="000066"/>
                </a:solidFill>
                <a:latin typeface="Arial Black" pitchFamily="34" charset="0"/>
              </a:rPr>
              <a:t>СУТКИ</a:t>
            </a:r>
          </a:p>
        </p:txBody>
      </p:sp>
      <p:pic>
        <p:nvPicPr>
          <p:cNvPr id="4099" name="Picture 3" descr="PICT0016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822450" cy="2565400"/>
          </a:xfrm>
          <a:noFill/>
          <a:ln/>
        </p:spPr>
      </p:pic>
      <p:pic>
        <p:nvPicPr>
          <p:cNvPr id="4101" name="Picture 5" descr="PICT001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375525" y="0"/>
            <a:ext cx="1768475" cy="2565400"/>
          </a:xfrm>
          <a:noFill/>
          <a:ln/>
        </p:spPr>
      </p:pic>
      <p:pic>
        <p:nvPicPr>
          <p:cNvPr id="4103" name="Picture 7" descr="PICT000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4365625"/>
            <a:ext cx="1790700" cy="2492375"/>
          </a:xfrm>
          <a:noFill/>
          <a:ln/>
        </p:spPr>
      </p:pic>
      <p:pic>
        <p:nvPicPr>
          <p:cNvPr id="4105" name="Picture 9" descr="PICT0003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7435850" y="4508500"/>
            <a:ext cx="1708150" cy="2349500"/>
          </a:xfrm>
          <a:noFill/>
          <a:ln/>
        </p:spPr>
      </p:pic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79388" y="2492375"/>
            <a:ext cx="13827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A50021"/>
                </a:solidFill>
                <a:latin typeface="Arial Black" pitchFamily="34" charset="0"/>
              </a:rPr>
              <a:t>УТРО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7524750" y="2492375"/>
            <a:ext cx="1471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A50021"/>
                </a:solidFill>
                <a:latin typeface="Arial Black" pitchFamily="34" charset="0"/>
              </a:rPr>
              <a:t>ДЕНЬ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0" y="3860800"/>
            <a:ext cx="170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A50021"/>
                </a:solidFill>
                <a:latin typeface="Arial Black" pitchFamily="34" charset="0"/>
              </a:rPr>
              <a:t>ВЕЧЕР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7642225" y="3933825"/>
            <a:ext cx="1501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A50021"/>
                </a:solidFill>
                <a:latin typeface="Arial Black" pitchFamily="34" charset="0"/>
              </a:rPr>
              <a:t>НОЧЬ</a:t>
            </a:r>
          </a:p>
        </p:txBody>
      </p:sp>
      <p:sp>
        <p:nvSpPr>
          <p:cNvPr id="13" name="Рамка 12">
            <a:hlinkClick r:id="rId6"/>
          </p:cNvPr>
          <p:cNvSpPr/>
          <p:nvPr/>
        </p:nvSpPr>
        <p:spPr>
          <a:xfrm>
            <a:off x="3643306" y="5286388"/>
            <a:ext cx="2286016" cy="357190"/>
          </a:xfrm>
          <a:prstGeom prst="fra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http://</a:t>
            </a:r>
            <a:r>
              <a:rPr lang="ru-RU" dirty="0" smtClean="0">
                <a:solidFill>
                  <a:schemeClr val="tx1"/>
                </a:solidFill>
              </a:rPr>
              <a:t>презентации.</a:t>
            </a:r>
            <a:r>
              <a:rPr lang="en-US" dirty="0" err="1" smtClean="0">
                <a:solidFill>
                  <a:schemeClr val="tx1"/>
                </a:solidFill>
              </a:rPr>
              <a:t>su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ICT0016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19475" y="0"/>
            <a:ext cx="4964113" cy="6858000"/>
          </a:xfrm>
          <a:noFill/>
          <a:ln/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23850" y="3644900"/>
            <a:ext cx="309721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-Утром петушок поёт:</a:t>
            </a:r>
          </a:p>
          <a:p>
            <a:r>
              <a:rPr lang="ru-RU" b="1"/>
              <a:t>«Солнце на небе встаёт!</a:t>
            </a:r>
          </a:p>
          <a:p>
            <a:r>
              <a:rPr lang="ru-RU" b="1"/>
              <a:t>Просыпайтесь, умывайтесь,</a:t>
            </a:r>
          </a:p>
          <a:p>
            <a:r>
              <a:rPr lang="ru-RU" b="1"/>
              <a:t>За работу принимайтесь.»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808038" y="2593975"/>
            <a:ext cx="1533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latin typeface="Arial Black" pitchFamily="34" charset="0"/>
              </a:rPr>
              <a:t>УТРО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042988" y="2852738"/>
            <a:ext cx="1631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latin typeface="Arial Black" pitchFamily="34" charset="0"/>
              </a:rPr>
              <a:t>ДЕНЬ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900113" y="3933825"/>
            <a:ext cx="223996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День настал.</a:t>
            </a:r>
          </a:p>
          <a:p>
            <a:r>
              <a:rPr lang="ru-RU" b="1"/>
              <a:t>И солнце греет.</a:t>
            </a:r>
          </a:p>
          <a:p>
            <a:r>
              <a:rPr lang="ru-RU" b="1"/>
              <a:t>Я цыпляток кормлю</a:t>
            </a:r>
          </a:p>
          <a:p>
            <a:r>
              <a:rPr lang="ru-RU" b="1"/>
              <a:t>Цып-цып их зову.</a:t>
            </a:r>
          </a:p>
          <a:p>
            <a:endParaRPr lang="ru-RU" b="1"/>
          </a:p>
        </p:txBody>
      </p:sp>
      <p:pic>
        <p:nvPicPr>
          <p:cNvPr id="9225" name="Picture 9" descr="PICT001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35375" y="0"/>
            <a:ext cx="4727575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PICT0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4613" y="0"/>
            <a:ext cx="4924425" cy="6858000"/>
          </a:xfrm>
          <a:prstGeom prst="rect">
            <a:avLst/>
          </a:prstGeom>
          <a:noFill/>
        </p:spPr>
      </p:pic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023938" y="2667000"/>
            <a:ext cx="189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latin typeface="Arial Black" pitchFamily="34" charset="0"/>
              </a:rPr>
              <a:t>ВЕЧЕР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879475" y="3760788"/>
            <a:ext cx="22669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-Солнышко садится,</a:t>
            </a:r>
          </a:p>
          <a:p>
            <a:r>
              <a:rPr lang="ru-RU" b="1"/>
              <a:t>И смолкают птицы.</a:t>
            </a:r>
          </a:p>
          <a:p>
            <a:r>
              <a:rPr lang="ru-RU" b="1"/>
              <a:t>Вечер наступает,</a:t>
            </a:r>
          </a:p>
          <a:p>
            <a:r>
              <a:rPr lang="ru-RU" b="1"/>
              <a:t>Каждый отдыхает.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PICT0003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1275" y="0"/>
            <a:ext cx="4984750" cy="6858000"/>
          </a:xfrm>
          <a:noFill/>
          <a:ln/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258888" y="2997200"/>
            <a:ext cx="1457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latin typeface="Arial Black" pitchFamily="34" charset="0"/>
              </a:rPr>
              <a:t>Ночь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23850" y="4076700"/>
            <a:ext cx="34559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-Скоро ночь зажжет все звёзды,</a:t>
            </a:r>
          </a:p>
          <a:p>
            <a:r>
              <a:rPr lang="ru-RU" b="1"/>
              <a:t> Сны придут к тебе, ко мне.</a:t>
            </a:r>
          </a:p>
          <a:p>
            <a:r>
              <a:rPr lang="ru-RU" b="1"/>
              <a:t> И луны фонарик желтый</a:t>
            </a:r>
          </a:p>
          <a:p>
            <a:r>
              <a:rPr lang="ru-RU" b="1"/>
              <a:t> Засияет в вышине.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.ytimg.com/vi/B5bXT-eOziY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strana.ru/media/images/uploaded/gallery_promo285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23434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86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Default Design</vt:lpstr>
      <vt:lpstr>СУТКИ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HCData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</dc:creator>
  <cp:lastModifiedBy>PBell</cp:lastModifiedBy>
  <cp:revision>10</cp:revision>
  <dcterms:created xsi:type="dcterms:W3CDTF">2003-10-13T17:52:15Z</dcterms:created>
  <dcterms:modified xsi:type="dcterms:W3CDTF">2015-11-07T15:52:26Z</dcterms:modified>
</cp:coreProperties>
</file>