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3C707-2CA5-4D0B-90E8-1A8A785CB66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758A78-050E-4B63-A6C7-5B5F0F5122B6}">
      <dgm:prSet/>
      <dgm:spPr/>
      <dgm:t>
        <a:bodyPr/>
        <a:lstStyle/>
        <a:p>
          <a:pPr rtl="0"/>
          <a:r>
            <a:rPr lang="ru-RU" b="1" i="1" dirty="0" smtClean="0"/>
            <a:t>Михаил Васильевич Ломоносов родился в 1711 году в деревне Денисовка около села Холмогоры </a:t>
          </a:r>
          <a:r>
            <a:rPr lang="ru-RU" b="1" i="1" dirty="0" err="1" smtClean="0"/>
            <a:t>Архангель-ской</a:t>
          </a:r>
          <a:r>
            <a:rPr lang="ru-RU" b="1" i="1" dirty="0" smtClean="0"/>
            <a:t> губернии, в семье крестьянина-помора, занимавшегося морским промыслом на собственных судах.</a:t>
          </a:r>
          <a:endParaRPr lang="ru-RU" b="1" i="1" dirty="0"/>
        </a:p>
      </dgm:t>
    </dgm:pt>
    <dgm:pt modelId="{27F0598D-E428-42E0-8E06-4CD1B2D10FF4}" type="parTrans" cxnId="{588D18A3-F304-43AF-A0F5-220B8A32DF59}">
      <dgm:prSet/>
      <dgm:spPr/>
      <dgm:t>
        <a:bodyPr/>
        <a:lstStyle/>
        <a:p>
          <a:endParaRPr lang="ru-RU"/>
        </a:p>
      </dgm:t>
    </dgm:pt>
    <dgm:pt modelId="{B6159844-7564-4381-A5FD-13F1C3C50539}" type="sibTrans" cxnId="{588D18A3-F304-43AF-A0F5-220B8A32DF59}">
      <dgm:prSet/>
      <dgm:spPr/>
      <dgm:t>
        <a:bodyPr/>
        <a:lstStyle/>
        <a:p>
          <a:endParaRPr lang="ru-RU"/>
        </a:p>
      </dgm:t>
    </dgm:pt>
    <dgm:pt modelId="{EC65D8F0-BBA0-47C3-A8CB-8757D9A544AB}" type="pres">
      <dgm:prSet presAssocID="{48E3C707-2CA5-4D0B-90E8-1A8A785CB666}" presName="compositeShape" presStyleCnt="0">
        <dgm:presLayoutVars>
          <dgm:chMax val="7"/>
          <dgm:dir/>
          <dgm:resizeHandles val="exact"/>
        </dgm:presLayoutVars>
      </dgm:prSet>
      <dgm:spPr/>
    </dgm:pt>
    <dgm:pt modelId="{7609C991-A19A-4B9E-B4E6-DF895B7759D4}" type="pres">
      <dgm:prSet presAssocID="{2B758A78-050E-4B63-A6C7-5B5F0F5122B6}" presName="circ1TxSh" presStyleLbl="vennNode1" presStyleIdx="0" presStyleCnt="1"/>
      <dgm:spPr/>
    </dgm:pt>
  </dgm:ptLst>
  <dgm:cxnLst>
    <dgm:cxn modelId="{2D98972A-952B-46DF-8DAB-8A3C5956002D}" type="presOf" srcId="{2B758A78-050E-4B63-A6C7-5B5F0F5122B6}" destId="{7609C991-A19A-4B9E-B4E6-DF895B7759D4}" srcOrd="0" destOrd="0" presId="urn:microsoft.com/office/officeart/2005/8/layout/venn1"/>
    <dgm:cxn modelId="{2E027A5F-7D3A-4E93-B09E-FA5C92EF6013}" type="presOf" srcId="{48E3C707-2CA5-4D0B-90E8-1A8A785CB666}" destId="{EC65D8F0-BBA0-47C3-A8CB-8757D9A544AB}" srcOrd="0" destOrd="0" presId="urn:microsoft.com/office/officeart/2005/8/layout/venn1"/>
    <dgm:cxn modelId="{588D18A3-F304-43AF-A0F5-220B8A32DF59}" srcId="{48E3C707-2CA5-4D0B-90E8-1A8A785CB666}" destId="{2B758A78-050E-4B63-A6C7-5B5F0F5122B6}" srcOrd="0" destOrd="0" parTransId="{27F0598D-E428-42E0-8E06-4CD1B2D10FF4}" sibTransId="{B6159844-7564-4381-A5FD-13F1C3C50539}"/>
    <dgm:cxn modelId="{0394AC0E-AC4D-4CA2-877A-B1FFF9C3F4F7}" type="presParOf" srcId="{EC65D8F0-BBA0-47C3-A8CB-8757D9A544AB}" destId="{7609C991-A19A-4B9E-B4E6-DF895B7759D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A81BDF-28A6-4840-B234-8992F5F0481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55DB32-1B24-4BE9-939E-C88874789274}">
      <dgm:prSet/>
      <dgm:spPr/>
      <dgm:t>
        <a:bodyPr/>
        <a:lstStyle/>
        <a:p>
          <a:pPr rtl="0"/>
          <a:r>
            <a:rPr lang="ru-RU" b="1" i="1" dirty="0" smtClean="0"/>
            <a:t>Но вот уже и московская школа не удовлетворяет его. Он просится в Киев, где, по слухам, учили лучше и больше. С котомкой за плечами и полкой в руках прибыл учёный крестьянин в древнюю столицу России. Здесь он действительно нашёл много книг и с жадностью прочитал их все.</a:t>
          </a:r>
          <a:endParaRPr lang="ru-RU" b="1" i="1" dirty="0"/>
        </a:p>
      </dgm:t>
    </dgm:pt>
    <dgm:pt modelId="{D1B6BF00-7E15-4931-A5DB-CFFD371CC8A7}" type="parTrans" cxnId="{47AE1C4A-B975-4F7E-AD83-375307396972}">
      <dgm:prSet/>
      <dgm:spPr/>
      <dgm:t>
        <a:bodyPr/>
        <a:lstStyle/>
        <a:p>
          <a:endParaRPr lang="ru-RU"/>
        </a:p>
      </dgm:t>
    </dgm:pt>
    <dgm:pt modelId="{4C1C397E-3546-4E2D-B495-10EC499147A8}" type="sibTrans" cxnId="{47AE1C4A-B975-4F7E-AD83-375307396972}">
      <dgm:prSet/>
      <dgm:spPr/>
      <dgm:t>
        <a:bodyPr/>
        <a:lstStyle/>
        <a:p>
          <a:endParaRPr lang="ru-RU"/>
        </a:p>
      </dgm:t>
    </dgm:pt>
    <dgm:pt modelId="{F7EFBD85-474D-463C-B913-3215D5669136}" type="pres">
      <dgm:prSet presAssocID="{01A81BDF-28A6-4840-B234-8992F5F04811}" presName="compositeShape" presStyleCnt="0">
        <dgm:presLayoutVars>
          <dgm:chMax val="7"/>
          <dgm:dir/>
          <dgm:resizeHandles val="exact"/>
        </dgm:presLayoutVars>
      </dgm:prSet>
      <dgm:spPr/>
    </dgm:pt>
    <dgm:pt modelId="{2C987A56-938F-4579-B25B-4B28364B347E}" type="pres">
      <dgm:prSet presAssocID="{5F55DB32-1B24-4BE9-939E-C88874789274}" presName="circ1TxSh" presStyleLbl="vennNode1" presStyleIdx="0" presStyleCnt="1"/>
      <dgm:spPr/>
    </dgm:pt>
  </dgm:ptLst>
  <dgm:cxnLst>
    <dgm:cxn modelId="{7443CA4B-663B-46EF-9A34-EC491EB6AF1B}" type="presOf" srcId="{01A81BDF-28A6-4840-B234-8992F5F04811}" destId="{F7EFBD85-474D-463C-B913-3215D5669136}" srcOrd="0" destOrd="0" presId="urn:microsoft.com/office/officeart/2005/8/layout/venn1"/>
    <dgm:cxn modelId="{D24A3459-8159-450D-BC8D-1C56C142D360}" type="presOf" srcId="{5F55DB32-1B24-4BE9-939E-C88874789274}" destId="{2C987A56-938F-4579-B25B-4B28364B347E}" srcOrd="0" destOrd="0" presId="urn:microsoft.com/office/officeart/2005/8/layout/venn1"/>
    <dgm:cxn modelId="{47AE1C4A-B975-4F7E-AD83-375307396972}" srcId="{01A81BDF-28A6-4840-B234-8992F5F04811}" destId="{5F55DB32-1B24-4BE9-939E-C88874789274}" srcOrd="0" destOrd="0" parTransId="{D1B6BF00-7E15-4931-A5DB-CFFD371CC8A7}" sibTransId="{4C1C397E-3546-4E2D-B495-10EC499147A8}"/>
    <dgm:cxn modelId="{9ED68839-2705-4479-ABC9-00B9F17DF420}" type="presParOf" srcId="{F7EFBD85-474D-463C-B913-3215D5669136}" destId="{2C987A56-938F-4579-B25B-4B28364B347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D4F5FC-4715-4083-AAA9-9B6C2FB49B9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CE1DF-5052-45E1-923C-EEFC268906DD}">
      <dgm:prSet/>
      <dgm:spPr/>
      <dgm:t>
        <a:bodyPr/>
        <a:lstStyle/>
        <a:p>
          <a:pPr rtl="0"/>
          <a:r>
            <a:rPr lang="ru-RU" b="1" i="1" dirty="0" smtClean="0"/>
            <a:t>В 1735 году Ломоносова, как одного из лучших учеников, отправили на учёбу в Петербург, где по плану Петра Великого была учреждена Академия наук. При Академии находилась гимназия, где учили молодых людей.</a:t>
          </a:r>
          <a:endParaRPr lang="ru-RU" b="1" i="1" dirty="0"/>
        </a:p>
      </dgm:t>
    </dgm:pt>
    <dgm:pt modelId="{C6A7DD25-593E-4A6E-93FE-B529EB005CD2}" type="parTrans" cxnId="{BA5CC17B-1F5D-4E46-AB2F-275BE95E213C}">
      <dgm:prSet/>
      <dgm:spPr/>
      <dgm:t>
        <a:bodyPr/>
        <a:lstStyle/>
        <a:p>
          <a:endParaRPr lang="ru-RU"/>
        </a:p>
      </dgm:t>
    </dgm:pt>
    <dgm:pt modelId="{7C535F18-0FDF-4E58-B61D-B56878ECDFF7}" type="sibTrans" cxnId="{BA5CC17B-1F5D-4E46-AB2F-275BE95E213C}">
      <dgm:prSet/>
      <dgm:spPr/>
      <dgm:t>
        <a:bodyPr/>
        <a:lstStyle/>
        <a:p>
          <a:endParaRPr lang="ru-RU"/>
        </a:p>
      </dgm:t>
    </dgm:pt>
    <dgm:pt modelId="{3E71BB03-5A33-42D0-B241-523AC981FF72}" type="pres">
      <dgm:prSet presAssocID="{D2D4F5FC-4715-4083-AAA9-9B6C2FB49B9F}" presName="compositeShape" presStyleCnt="0">
        <dgm:presLayoutVars>
          <dgm:chMax val="7"/>
          <dgm:dir/>
          <dgm:resizeHandles val="exact"/>
        </dgm:presLayoutVars>
      </dgm:prSet>
      <dgm:spPr/>
    </dgm:pt>
    <dgm:pt modelId="{CECD8ED5-A7F9-47A9-AE14-30BB094DB4C3}" type="pres">
      <dgm:prSet presAssocID="{130CE1DF-5052-45E1-923C-EEFC268906DD}" presName="circ1TxSh" presStyleLbl="vennNode1" presStyleIdx="0" presStyleCnt="1"/>
      <dgm:spPr/>
    </dgm:pt>
  </dgm:ptLst>
  <dgm:cxnLst>
    <dgm:cxn modelId="{FDD7EBBE-86FB-4D96-B544-24777382BAF7}" type="presOf" srcId="{130CE1DF-5052-45E1-923C-EEFC268906DD}" destId="{CECD8ED5-A7F9-47A9-AE14-30BB094DB4C3}" srcOrd="0" destOrd="0" presId="urn:microsoft.com/office/officeart/2005/8/layout/venn1"/>
    <dgm:cxn modelId="{BA5CC17B-1F5D-4E46-AB2F-275BE95E213C}" srcId="{D2D4F5FC-4715-4083-AAA9-9B6C2FB49B9F}" destId="{130CE1DF-5052-45E1-923C-EEFC268906DD}" srcOrd="0" destOrd="0" parTransId="{C6A7DD25-593E-4A6E-93FE-B529EB005CD2}" sibTransId="{7C535F18-0FDF-4E58-B61D-B56878ECDFF7}"/>
    <dgm:cxn modelId="{AD4E09C9-D61C-4448-828C-59AB4E0A42E8}" type="presOf" srcId="{D2D4F5FC-4715-4083-AAA9-9B6C2FB49B9F}" destId="{3E71BB03-5A33-42D0-B241-523AC981FF72}" srcOrd="0" destOrd="0" presId="urn:microsoft.com/office/officeart/2005/8/layout/venn1"/>
    <dgm:cxn modelId="{13E46817-7BA0-4413-A7BC-C93D2EB5B29E}" type="presParOf" srcId="{3E71BB03-5A33-42D0-B241-523AC981FF72}" destId="{CECD8ED5-A7F9-47A9-AE14-30BB094DB4C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936E19-C279-42F6-AC29-64E41F91FC3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80533-FA7A-4BAA-906C-9C453B067C76}">
      <dgm:prSet/>
      <dgm:spPr/>
      <dgm:t>
        <a:bodyPr/>
        <a:lstStyle/>
        <a:p>
          <a:pPr rtl="0"/>
          <a:r>
            <a:rPr lang="ru-RU" b="1" i="1" dirty="0" smtClean="0"/>
            <a:t>В Петербурге он проучился год, а потом, как лучший ученик, был отправлен за границу – учиться у немецких профессоров. Ломоносов прожил за границей около четырёх лет и всё это время неустанно работал. Профессора удивлялись его трудолюбию, его успехам и дарованиям.</a:t>
          </a:r>
          <a:endParaRPr lang="ru-RU" b="1" i="1" dirty="0"/>
        </a:p>
      </dgm:t>
    </dgm:pt>
    <dgm:pt modelId="{C66ED4CE-48F3-4431-92BB-CE5F85149DCD}" type="parTrans" cxnId="{A878BEB8-2510-4D4D-9F27-F7B767985CAF}">
      <dgm:prSet/>
      <dgm:spPr/>
      <dgm:t>
        <a:bodyPr/>
        <a:lstStyle/>
        <a:p>
          <a:endParaRPr lang="ru-RU"/>
        </a:p>
      </dgm:t>
    </dgm:pt>
    <dgm:pt modelId="{13AA8770-9B1C-4D33-9605-E0665696CBEE}" type="sibTrans" cxnId="{A878BEB8-2510-4D4D-9F27-F7B767985CAF}">
      <dgm:prSet/>
      <dgm:spPr/>
      <dgm:t>
        <a:bodyPr/>
        <a:lstStyle/>
        <a:p>
          <a:endParaRPr lang="ru-RU"/>
        </a:p>
      </dgm:t>
    </dgm:pt>
    <dgm:pt modelId="{EE0E9207-46A5-4CD7-AFD0-5F9B99188DAF}" type="pres">
      <dgm:prSet presAssocID="{17936E19-C279-42F6-AC29-64E41F91FC3E}" presName="compositeShape" presStyleCnt="0">
        <dgm:presLayoutVars>
          <dgm:chMax val="7"/>
          <dgm:dir/>
          <dgm:resizeHandles val="exact"/>
        </dgm:presLayoutVars>
      </dgm:prSet>
      <dgm:spPr/>
    </dgm:pt>
    <dgm:pt modelId="{C4BA8083-0E13-4A65-8ED2-22E311223769}" type="pres">
      <dgm:prSet presAssocID="{7CF80533-FA7A-4BAA-906C-9C453B067C76}" presName="circ1TxSh" presStyleLbl="vennNode1" presStyleIdx="0" presStyleCnt="1" custLinFactNeighborX="-4811" custLinFactNeighborY="-34509"/>
      <dgm:spPr/>
    </dgm:pt>
  </dgm:ptLst>
  <dgm:cxnLst>
    <dgm:cxn modelId="{A878BEB8-2510-4D4D-9F27-F7B767985CAF}" srcId="{17936E19-C279-42F6-AC29-64E41F91FC3E}" destId="{7CF80533-FA7A-4BAA-906C-9C453B067C76}" srcOrd="0" destOrd="0" parTransId="{C66ED4CE-48F3-4431-92BB-CE5F85149DCD}" sibTransId="{13AA8770-9B1C-4D33-9605-E0665696CBEE}"/>
    <dgm:cxn modelId="{8082732B-A2B6-4387-BE01-56262F36AA2C}" type="presOf" srcId="{17936E19-C279-42F6-AC29-64E41F91FC3E}" destId="{EE0E9207-46A5-4CD7-AFD0-5F9B99188DAF}" srcOrd="0" destOrd="0" presId="urn:microsoft.com/office/officeart/2005/8/layout/venn1"/>
    <dgm:cxn modelId="{5F800CF2-D44A-4387-A5D0-FBB4AEC0B5CD}" type="presOf" srcId="{7CF80533-FA7A-4BAA-906C-9C453B067C76}" destId="{C4BA8083-0E13-4A65-8ED2-22E311223769}" srcOrd="0" destOrd="0" presId="urn:microsoft.com/office/officeart/2005/8/layout/venn1"/>
    <dgm:cxn modelId="{9C1A314A-9101-4228-AAB7-7C52D115631E}" type="presParOf" srcId="{EE0E9207-46A5-4CD7-AFD0-5F9B99188DAF}" destId="{C4BA8083-0E13-4A65-8ED2-22E31122376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F9C717-242D-4A09-819F-FD53C18F4C9D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5221B-9C6A-4618-AB22-71462114EC45}">
      <dgm:prSet/>
      <dgm:spPr/>
      <dgm:t>
        <a:bodyPr/>
        <a:lstStyle/>
        <a:p>
          <a:pPr rtl="0"/>
          <a:r>
            <a:rPr lang="ru-RU" b="1" i="1" dirty="0" smtClean="0"/>
            <a:t>В самых различных областях знаний раскрылся талант Ломоносова. </a:t>
          </a:r>
        </a:p>
        <a:p>
          <a:pPr rtl="0"/>
          <a:r>
            <a:rPr lang="ru-RU" b="1" i="1" dirty="0" smtClean="0"/>
            <a:t>Он прославился как физик, химик, геолог, поэт, художник, астроном, географ, историк.</a:t>
          </a:r>
          <a:endParaRPr lang="ru-RU" b="1" i="1" dirty="0"/>
        </a:p>
      </dgm:t>
    </dgm:pt>
    <dgm:pt modelId="{BC4CCB11-AE1A-4678-9208-1781FFE7B7E7}" type="parTrans" cxnId="{5A12F077-E81D-4ACD-B11C-10DB613DAD15}">
      <dgm:prSet/>
      <dgm:spPr/>
      <dgm:t>
        <a:bodyPr/>
        <a:lstStyle/>
        <a:p>
          <a:endParaRPr lang="ru-RU"/>
        </a:p>
      </dgm:t>
    </dgm:pt>
    <dgm:pt modelId="{59ED9938-1E01-4FFD-84E7-5DBB361FEF8E}" type="sibTrans" cxnId="{5A12F077-E81D-4ACD-B11C-10DB613DAD15}">
      <dgm:prSet/>
      <dgm:spPr/>
      <dgm:t>
        <a:bodyPr/>
        <a:lstStyle/>
        <a:p>
          <a:endParaRPr lang="ru-RU"/>
        </a:p>
      </dgm:t>
    </dgm:pt>
    <dgm:pt modelId="{0100E093-25BA-456D-B5C8-7600E25963FC}" type="pres">
      <dgm:prSet presAssocID="{1AF9C717-242D-4A09-819F-FD53C18F4C9D}" presName="compositeShape" presStyleCnt="0">
        <dgm:presLayoutVars>
          <dgm:chMax val="7"/>
          <dgm:dir/>
          <dgm:resizeHandles val="exact"/>
        </dgm:presLayoutVars>
      </dgm:prSet>
      <dgm:spPr/>
    </dgm:pt>
    <dgm:pt modelId="{52B4CB3C-44B2-42D4-B78E-78BF8718FDF6}" type="pres">
      <dgm:prSet presAssocID="{5425221B-9C6A-4618-AB22-71462114EC45}" presName="circ1TxSh" presStyleLbl="vennNode1" presStyleIdx="0" presStyleCnt="1" custLinFactNeighborX="72249" custLinFactNeighborY="31"/>
      <dgm:spPr/>
    </dgm:pt>
  </dgm:ptLst>
  <dgm:cxnLst>
    <dgm:cxn modelId="{5A12F077-E81D-4ACD-B11C-10DB613DAD15}" srcId="{1AF9C717-242D-4A09-819F-FD53C18F4C9D}" destId="{5425221B-9C6A-4618-AB22-71462114EC45}" srcOrd="0" destOrd="0" parTransId="{BC4CCB11-AE1A-4678-9208-1781FFE7B7E7}" sibTransId="{59ED9938-1E01-4FFD-84E7-5DBB361FEF8E}"/>
    <dgm:cxn modelId="{E8A7B3F4-61A7-447B-9B69-7260D0D22272}" type="presOf" srcId="{1AF9C717-242D-4A09-819F-FD53C18F4C9D}" destId="{0100E093-25BA-456D-B5C8-7600E25963FC}" srcOrd="0" destOrd="0" presId="urn:microsoft.com/office/officeart/2005/8/layout/venn1"/>
    <dgm:cxn modelId="{FCC1955D-D8F8-4443-A401-0A4BE300757D}" type="presOf" srcId="{5425221B-9C6A-4618-AB22-71462114EC45}" destId="{52B4CB3C-44B2-42D4-B78E-78BF8718FDF6}" srcOrd="0" destOrd="0" presId="urn:microsoft.com/office/officeart/2005/8/layout/venn1"/>
    <dgm:cxn modelId="{81748746-A735-4E14-8479-78ACB7A92D8B}" type="presParOf" srcId="{0100E093-25BA-456D-B5C8-7600E25963FC}" destId="{52B4CB3C-44B2-42D4-B78E-78BF8718FDF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CF23AB-1067-4DF1-B687-F2EBA963BF0D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59B1DE-7E62-463C-998E-18ADB920E2C4}">
      <dgm:prSet/>
      <dgm:spPr/>
      <dgm:t>
        <a:bodyPr/>
        <a:lstStyle/>
        <a:p>
          <a:pPr rtl="0"/>
          <a:r>
            <a:rPr lang="ru-RU" b="1" i="1" dirty="0" smtClean="0"/>
            <a:t>Ломоносов пытался проникнуть в тайны природы. Он открыл атмосферу на планете Венера с помощью изобретённых им приборов. Учёный организовал при Академии первую в России Химическую лабораторию. Под его руководством построили фабрику цветного стекла.</a:t>
          </a:r>
          <a:endParaRPr lang="ru-RU" b="1" i="1" dirty="0"/>
        </a:p>
      </dgm:t>
    </dgm:pt>
    <dgm:pt modelId="{F73C83C4-9678-49D9-A48A-807AAFA0A9CA}" type="parTrans" cxnId="{7242A48D-DD3F-497F-8AF7-0CBE775CD327}">
      <dgm:prSet/>
      <dgm:spPr/>
      <dgm:t>
        <a:bodyPr/>
        <a:lstStyle/>
        <a:p>
          <a:endParaRPr lang="ru-RU"/>
        </a:p>
      </dgm:t>
    </dgm:pt>
    <dgm:pt modelId="{3DCA1E36-5D15-4319-8AB6-B914128D7D3B}" type="sibTrans" cxnId="{7242A48D-DD3F-497F-8AF7-0CBE775CD327}">
      <dgm:prSet/>
      <dgm:spPr/>
      <dgm:t>
        <a:bodyPr/>
        <a:lstStyle/>
        <a:p>
          <a:endParaRPr lang="ru-RU"/>
        </a:p>
      </dgm:t>
    </dgm:pt>
    <dgm:pt modelId="{1B869A20-E5C9-4956-B8DC-1F3CA1108269}" type="pres">
      <dgm:prSet presAssocID="{E6CF23AB-1067-4DF1-B687-F2EBA963BF0D}" presName="compositeShape" presStyleCnt="0">
        <dgm:presLayoutVars>
          <dgm:chMax val="7"/>
          <dgm:dir/>
          <dgm:resizeHandles val="exact"/>
        </dgm:presLayoutVars>
      </dgm:prSet>
      <dgm:spPr/>
    </dgm:pt>
    <dgm:pt modelId="{9AFAF311-955B-48B7-B1F3-F1AAE46BAE0D}" type="pres">
      <dgm:prSet presAssocID="{AF59B1DE-7E62-463C-998E-18ADB920E2C4}" presName="circ1TxSh" presStyleLbl="vennNode1" presStyleIdx="0" presStyleCnt="1" custLinFactNeighborX="-4811" custLinFactNeighborY="-50259"/>
      <dgm:spPr/>
    </dgm:pt>
  </dgm:ptLst>
  <dgm:cxnLst>
    <dgm:cxn modelId="{7242A48D-DD3F-497F-8AF7-0CBE775CD327}" srcId="{E6CF23AB-1067-4DF1-B687-F2EBA963BF0D}" destId="{AF59B1DE-7E62-463C-998E-18ADB920E2C4}" srcOrd="0" destOrd="0" parTransId="{F73C83C4-9678-49D9-A48A-807AAFA0A9CA}" sibTransId="{3DCA1E36-5D15-4319-8AB6-B914128D7D3B}"/>
    <dgm:cxn modelId="{6199BD06-F503-407B-9629-F27D061325B2}" type="presOf" srcId="{AF59B1DE-7E62-463C-998E-18ADB920E2C4}" destId="{9AFAF311-955B-48B7-B1F3-F1AAE46BAE0D}" srcOrd="0" destOrd="0" presId="urn:microsoft.com/office/officeart/2005/8/layout/venn1"/>
    <dgm:cxn modelId="{DC015200-519F-4C62-AD44-2DC2235DC925}" type="presOf" srcId="{E6CF23AB-1067-4DF1-B687-F2EBA963BF0D}" destId="{1B869A20-E5C9-4956-B8DC-1F3CA1108269}" srcOrd="0" destOrd="0" presId="urn:microsoft.com/office/officeart/2005/8/layout/venn1"/>
    <dgm:cxn modelId="{0E764E43-AA1F-4899-9CBA-29128185DFF4}" type="presParOf" srcId="{1B869A20-E5C9-4956-B8DC-1F3CA1108269}" destId="{9AFAF311-955B-48B7-B1F3-F1AAE46BAE0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D1C0D9-F7F0-4B9C-9227-B76518C372E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39FC65A-6452-4B06-A31D-5E84BDCDD758}">
      <dgm:prSet/>
      <dgm:spPr/>
      <dgm:t>
        <a:bodyPr/>
        <a:lstStyle/>
        <a:p>
          <a:pPr rtl="0"/>
          <a:r>
            <a:rPr lang="ru-RU" b="1" i="1" dirty="0" smtClean="0"/>
            <a:t>Ломоносов открывает мастерскую для набора мозаичных картин и сам становится первым в России человеком, который начал на собственном опыте и своими руками осваивать технику мозаичного набора.</a:t>
          </a:r>
          <a:endParaRPr lang="ru-RU" b="1" i="1" dirty="0"/>
        </a:p>
      </dgm:t>
    </dgm:pt>
    <dgm:pt modelId="{7BFD8ECC-6888-4256-9E59-EB45DC78B8C2}" type="parTrans" cxnId="{34979FCA-274F-4C62-A036-CD4A659A9B91}">
      <dgm:prSet/>
      <dgm:spPr/>
      <dgm:t>
        <a:bodyPr/>
        <a:lstStyle/>
        <a:p>
          <a:endParaRPr lang="ru-RU"/>
        </a:p>
      </dgm:t>
    </dgm:pt>
    <dgm:pt modelId="{F4576169-D9C6-45C3-8960-AFE219C722E2}" type="sibTrans" cxnId="{34979FCA-274F-4C62-A036-CD4A659A9B91}">
      <dgm:prSet/>
      <dgm:spPr/>
      <dgm:t>
        <a:bodyPr/>
        <a:lstStyle/>
        <a:p>
          <a:endParaRPr lang="ru-RU"/>
        </a:p>
      </dgm:t>
    </dgm:pt>
    <dgm:pt modelId="{3F091139-DCC2-46E6-8DCF-09C1425FA59B}" type="pres">
      <dgm:prSet presAssocID="{41D1C0D9-F7F0-4B9C-9227-B76518C372E2}" presName="compositeShape" presStyleCnt="0">
        <dgm:presLayoutVars>
          <dgm:chMax val="7"/>
          <dgm:dir/>
          <dgm:resizeHandles val="exact"/>
        </dgm:presLayoutVars>
      </dgm:prSet>
      <dgm:spPr/>
    </dgm:pt>
    <dgm:pt modelId="{D4DD16E4-BF73-48D0-BCB4-A4F4213A7983}" type="pres">
      <dgm:prSet presAssocID="{839FC65A-6452-4B06-A31D-5E84BDCDD758}" presName="circ1TxSh" presStyleLbl="vennNode1" presStyleIdx="0" presStyleCnt="1" custLinFactNeighborX="2406" custLinFactNeighborY="-44353"/>
      <dgm:spPr/>
    </dgm:pt>
  </dgm:ptLst>
  <dgm:cxnLst>
    <dgm:cxn modelId="{EFCD1008-6AE1-4EFE-B28C-81F2A6759A22}" type="presOf" srcId="{839FC65A-6452-4B06-A31D-5E84BDCDD758}" destId="{D4DD16E4-BF73-48D0-BCB4-A4F4213A7983}" srcOrd="0" destOrd="0" presId="urn:microsoft.com/office/officeart/2005/8/layout/venn1"/>
    <dgm:cxn modelId="{1895CBC5-ABB6-480B-9909-448BDF382699}" type="presOf" srcId="{41D1C0D9-F7F0-4B9C-9227-B76518C372E2}" destId="{3F091139-DCC2-46E6-8DCF-09C1425FA59B}" srcOrd="0" destOrd="0" presId="urn:microsoft.com/office/officeart/2005/8/layout/venn1"/>
    <dgm:cxn modelId="{34979FCA-274F-4C62-A036-CD4A659A9B91}" srcId="{41D1C0D9-F7F0-4B9C-9227-B76518C372E2}" destId="{839FC65A-6452-4B06-A31D-5E84BDCDD758}" srcOrd="0" destOrd="0" parTransId="{7BFD8ECC-6888-4256-9E59-EB45DC78B8C2}" sibTransId="{F4576169-D9C6-45C3-8960-AFE219C722E2}"/>
    <dgm:cxn modelId="{0BBDC7FF-CA1D-40A0-A30C-DE10D3225F8E}" type="presParOf" srcId="{3F091139-DCC2-46E6-8DCF-09C1425FA59B}" destId="{D4DD16E4-BF73-48D0-BCB4-A4F4213A798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B75598-EA3A-42DA-9163-95E53A8C592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772727-D247-4610-AC13-5E94B52C6C01}">
      <dgm:prSet/>
      <dgm:spPr/>
      <dgm:t>
        <a:bodyPr/>
        <a:lstStyle/>
        <a:p>
          <a:pPr rtl="0"/>
          <a:r>
            <a:rPr lang="ru-RU" b="1" dirty="0" smtClean="0"/>
            <a:t>Великий учёный много сделал для развития и образования России. По его предложению в 1755 году был открыт Московский университет, который по праву носит имя Ломоносова.</a:t>
          </a:r>
          <a:endParaRPr lang="ru-RU" b="1" dirty="0"/>
        </a:p>
      </dgm:t>
    </dgm:pt>
    <dgm:pt modelId="{64D916CB-56F8-4231-AAED-28C3CAFA9B43}" type="parTrans" cxnId="{1A5CBD8D-80C4-421B-9A06-2785F7FD5C1D}">
      <dgm:prSet/>
      <dgm:spPr/>
      <dgm:t>
        <a:bodyPr/>
        <a:lstStyle/>
        <a:p>
          <a:endParaRPr lang="ru-RU"/>
        </a:p>
      </dgm:t>
    </dgm:pt>
    <dgm:pt modelId="{D34D41BF-4B80-4B7A-AC05-3B438C625617}" type="sibTrans" cxnId="{1A5CBD8D-80C4-421B-9A06-2785F7FD5C1D}">
      <dgm:prSet/>
      <dgm:spPr/>
      <dgm:t>
        <a:bodyPr/>
        <a:lstStyle/>
        <a:p>
          <a:endParaRPr lang="ru-RU"/>
        </a:p>
      </dgm:t>
    </dgm:pt>
    <dgm:pt modelId="{47BA9DFF-0418-45DC-9243-D710104BB7AF}" type="pres">
      <dgm:prSet presAssocID="{FFB75598-EA3A-42DA-9163-95E53A8C5922}" presName="compositeShape" presStyleCnt="0">
        <dgm:presLayoutVars>
          <dgm:chMax val="7"/>
          <dgm:dir/>
          <dgm:resizeHandles val="exact"/>
        </dgm:presLayoutVars>
      </dgm:prSet>
      <dgm:spPr/>
    </dgm:pt>
    <dgm:pt modelId="{5685570C-3EA9-4710-9F4E-539805BC2007}" type="pres">
      <dgm:prSet presAssocID="{D5772727-D247-4610-AC13-5E94B52C6C01}" presName="circ1TxSh" presStyleLbl="vennNode1" presStyleIdx="0" presStyleCnt="1"/>
      <dgm:spPr/>
    </dgm:pt>
  </dgm:ptLst>
  <dgm:cxnLst>
    <dgm:cxn modelId="{1A5CBD8D-80C4-421B-9A06-2785F7FD5C1D}" srcId="{FFB75598-EA3A-42DA-9163-95E53A8C5922}" destId="{D5772727-D247-4610-AC13-5E94B52C6C01}" srcOrd="0" destOrd="0" parTransId="{64D916CB-56F8-4231-AAED-28C3CAFA9B43}" sibTransId="{D34D41BF-4B80-4B7A-AC05-3B438C625617}"/>
    <dgm:cxn modelId="{8E5A4C39-DD56-4AFC-BDFC-C723940FD4E0}" type="presOf" srcId="{D5772727-D247-4610-AC13-5E94B52C6C01}" destId="{5685570C-3EA9-4710-9F4E-539805BC2007}" srcOrd="0" destOrd="0" presId="urn:microsoft.com/office/officeart/2005/8/layout/venn1"/>
    <dgm:cxn modelId="{E9E5CAEA-830B-4BBA-8BC4-707726880538}" type="presOf" srcId="{FFB75598-EA3A-42DA-9163-95E53A8C5922}" destId="{47BA9DFF-0418-45DC-9243-D710104BB7AF}" srcOrd="0" destOrd="0" presId="urn:microsoft.com/office/officeart/2005/8/layout/venn1"/>
    <dgm:cxn modelId="{0FDD3661-06F8-4866-B96B-2691E51FB1A4}" type="presParOf" srcId="{47BA9DFF-0418-45DC-9243-D710104BB7AF}" destId="{5685570C-3EA9-4710-9F4E-539805BC200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2098E0-D988-4BDC-A01A-F733D856078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CB53DB-86C3-49C5-BCA4-64976C0D3248}">
      <dgm:prSet/>
      <dgm:spPr/>
      <dgm:t>
        <a:bodyPr/>
        <a:lstStyle/>
        <a:p>
          <a:pPr rtl="0"/>
          <a:r>
            <a:rPr lang="ru-RU" b="1" i="1" dirty="0" smtClean="0"/>
            <a:t>В наши дни российским и иностранным учёным за выдающиеся работы в области естественных наук присуждается золотая медаль имени М.В. Ломоносова.</a:t>
          </a:r>
          <a:endParaRPr lang="ru-RU" b="1" i="1" dirty="0"/>
        </a:p>
      </dgm:t>
    </dgm:pt>
    <dgm:pt modelId="{1E859DE0-071C-46FE-A5D6-BF307A85F460}" type="parTrans" cxnId="{C219352D-7D61-48A1-B421-07ADAA77B244}">
      <dgm:prSet/>
      <dgm:spPr/>
      <dgm:t>
        <a:bodyPr/>
        <a:lstStyle/>
        <a:p>
          <a:endParaRPr lang="ru-RU"/>
        </a:p>
      </dgm:t>
    </dgm:pt>
    <dgm:pt modelId="{BF211F70-FF82-4A45-B788-EA12336946DD}" type="sibTrans" cxnId="{C219352D-7D61-48A1-B421-07ADAA77B244}">
      <dgm:prSet/>
      <dgm:spPr/>
      <dgm:t>
        <a:bodyPr/>
        <a:lstStyle/>
        <a:p>
          <a:endParaRPr lang="ru-RU"/>
        </a:p>
      </dgm:t>
    </dgm:pt>
    <dgm:pt modelId="{406CC7E6-6456-41E1-8541-92A65F726FF6}" type="pres">
      <dgm:prSet presAssocID="{442098E0-D988-4BDC-A01A-F733D8560789}" presName="compositeShape" presStyleCnt="0">
        <dgm:presLayoutVars>
          <dgm:chMax val="7"/>
          <dgm:dir/>
          <dgm:resizeHandles val="exact"/>
        </dgm:presLayoutVars>
      </dgm:prSet>
      <dgm:spPr/>
    </dgm:pt>
    <dgm:pt modelId="{EE744E01-4E39-4C2C-ABE5-E19D7DD98B72}" type="pres">
      <dgm:prSet presAssocID="{DFCB53DB-86C3-49C5-BCA4-64976C0D3248}" presName="circ1TxSh" presStyleLbl="vennNode1" presStyleIdx="0" presStyleCnt="1"/>
      <dgm:spPr/>
    </dgm:pt>
  </dgm:ptLst>
  <dgm:cxnLst>
    <dgm:cxn modelId="{8903721F-50E3-463A-A5BA-B14A70B50706}" type="presOf" srcId="{442098E0-D988-4BDC-A01A-F733D8560789}" destId="{406CC7E6-6456-41E1-8541-92A65F726FF6}" srcOrd="0" destOrd="0" presId="urn:microsoft.com/office/officeart/2005/8/layout/venn1"/>
    <dgm:cxn modelId="{C219352D-7D61-48A1-B421-07ADAA77B244}" srcId="{442098E0-D988-4BDC-A01A-F733D8560789}" destId="{DFCB53DB-86C3-49C5-BCA4-64976C0D3248}" srcOrd="0" destOrd="0" parTransId="{1E859DE0-071C-46FE-A5D6-BF307A85F460}" sibTransId="{BF211F70-FF82-4A45-B788-EA12336946DD}"/>
    <dgm:cxn modelId="{62B18F21-075E-4FC7-BAF6-7D42BE24188A}" type="presOf" srcId="{DFCB53DB-86C3-49C5-BCA4-64976C0D3248}" destId="{EE744E01-4E39-4C2C-ABE5-E19D7DD98B72}" srcOrd="0" destOrd="0" presId="urn:microsoft.com/office/officeart/2005/8/layout/venn1"/>
    <dgm:cxn modelId="{616D6954-E642-4855-A4E9-755C6DC495B8}" type="presParOf" srcId="{406CC7E6-6456-41E1-8541-92A65F726FF6}" destId="{EE744E01-4E39-4C2C-ABE5-E19D7DD98B7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7E185-7135-4BD9-A9D4-8EB2E8D6AB5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199D1A-E81D-4B43-9578-CFCA2DFB5BBA}">
      <dgm:prSet/>
      <dgm:spPr/>
      <dgm:t>
        <a:bodyPr/>
        <a:lstStyle/>
        <a:p>
          <a:pPr rtl="0"/>
          <a:r>
            <a:rPr lang="ru-RU" b="1" i="1" dirty="0" smtClean="0"/>
            <a:t>Мальчик начал помогать отцу с десяти лет. Вместе они ходили рыбачить в Белое море и до Соловецких островов. Нередкие опасности плавания закаляли физические силы юноши и обогащали его ум разнообразными наблюдениями.</a:t>
          </a:r>
          <a:endParaRPr lang="ru-RU" b="1" i="1" dirty="0"/>
        </a:p>
      </dgm:t>
    </dgm:pt>
    <dgm:pt modelId="{C162D1C8-204A-494F-AA7D-77C5925D3F70}" type="parTrans" cxnId="{AD533561-36A9-444F-BE19-47FF0BEB92BA}">
      <dgm:prSet/>
      <dgm:spPr/>
      <dgm:t>
        <a:bodyPr/>
        <a:lstStyle/>
        <a:p>
          <a:endParaRPr lang="ru-RU"/>
        </a:p>
      </dgm:t>
    </dgm:pt>
    <dgm:pt modelId="{E177DB8E-BBC3-4491-B909-C8EECA10A5B3}" type="sibTrans" cxnId="{AD533561-36A9-444F-BE19-47FF0BEB92BA}">
      <dgm:prSet/>
      <dgm:spPr/>
      <dgm:t>
        <a:bodyPr/>
        <a:lstStyle/>
        <a:p>
          <a:endParaRPr lang="ru-RU"/>
        </a:p>
      </dgm:t>
    </dgm:pt>
    <dgm:pt modelId="{D89DF46E-4B8D-4A9C-BC0D-58E026A7EE36}" type="pres">
      <dgm:prSet presAssocID="{8C67E185-7135-4BD9-A9D4-8EB2E8D6AB53}" presName="compositeShape" presStyleCnt="0">
        <dgm:presLayoutVars>
          <dgm:chMax val="7"/>
          <dgm:dir/>
          <dgm:resizeHandles val="exact"/>
        </dgm:presLayoutVars>
      </dgm:prSet>
      <dgm:spPr/>
    </dgm:pt>
    <dgm:pt modelId="{DCA00615-6708-4C4B-AEC7-1B36A63C5FD5}" type="pres">
      <dgm:prSet presAssocID="{3A199D1A-E81D-4B43-9578-CFCA2DFB5BBA}" presName="circ1TxSh" presStyleLbl="vennNode1" presStyleIdx="0" presStyleCnt="1"/>
      <dgm:spPr/>
    </dgm:pt>
  </dgm:ptLst>
  <dgm:cxnLst>
    <dgm:cxn modelId="{441A7F26-2D0E-491E-81D4-35E41E7D7604}" type="presOf" srcId="{3A199D1A-E81D-4B43-9578-CFCA2DFB5BBA}" destId="{DCA00615-6708-4C4B-AEC7-1B36A63C5FD5}" srcOrd="0" destOrd="0" presId="urn:microsoft.com/office/officeart/2005/8/layout/venn1"/>
    <dgm:cxn modelId="{F7625A91-841C-472B-92D1-C33947366CF6}" type="presOf" srcId="{8C67E185-7135-4BD9-A9D4-8EB2E8D6AB53}" destId="{D89DF46E-4B8D-4A9C-BC0D-58E026A7EE36}" srcOrd="0" destOrd="0" presId="urn:microsoft.com/office/officeart/2005/8/layout/venn1"/>
    <dgm:cxn modelId="{AD533561-36A9-444F-BE19-47FF0BEB92BA}" srcId="{8C67E185-7135-4BD9-A9D4-8EB2E8D6AB53}" destId="{3A199D1A-E81D-4B43-9578-CFCA2DFB5BBA}" srcOrd="0" destOrd="0" parTransId="{C162D1C8-204A-494F-AA7D-77C5925D3F70}" sibTransId="{E177DB8E-BBC3-4491-B909-C8EECA10A5B3}"/>
    <dgm:cxn modelId="{B8084603-DC77-459E-8273-AF4270B4BB71}" type="presParOf" srcId="{D89DF46E-4B8D-4A9C-BC0D-58E026A7EE36}" destId="{DCA00615-6708-4C4B-AEC7-1B36A63C5FD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5168C-F998-447F-ACCF-1EC51C7516A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B38AB-01A4-4F48-B4E2-3299099A8F12}">
      <dgm:prSet/>
      <dgm:spPr/>
      <dgm:t>
        <a:bodyPr/>
        <a:lstStyle/>
        <a:p>
          <a:pPr rtl="0"/>
          <a:r>
            <a:rPr lang="ru-RU" b="1" i="1" dirty="0" smtClean="0"/>
            <a:t>В 11-12 лет Михайло начал постигать грамоту. Первым его учителем стал дьячок местной церкви. Ломоносов прочитал всё, что было под рукой: Часослов, Псалтырь и другие церковные книги.</a:t>
          </a:r>
        </a:p>
        <a:p>
          <a:pPr rtl="0"/>
          <a:endParaRPr lang="ru-RU" dirty="0"/>
        </a:p>
      </dgm:t>
    </dgm:pt>
    <dgm:pt modelId="{22969629-68BB-4AB8-AA17-9AA7855F1509}" type="parTrans" cxnId="{2F7B8FF9-145C-4D87-BABB-88B93F33221B}">
      <dgm:prSet/>
      <dgm:spPr/>
      <dgm:t>
        <a:bodyPr/>
        <a:lstStyle/>
        <a:p>
          <a:endParaRPr lang="ru-RU"/>
        </a:p>
      </dgm:t>
    </dgm:pt>
    <dgm:pt modelId="{569E9391-7276-4774-B563-2AD48A1C02B4}" type="sibTrans" cxnId="{2F7B8FF9-145C-4D87-BABB-88B93F33221B}">
      <dgm:prSet/>
      <dgm:spPr/>
      <dgm:t>
        <a:bodyPr/>
        <a:lstStyle/>
        <a:p>
          <a:endParaRPr lang="ru-RU"/>
        </a:p>
      </dgm:t>
    </dgm:pt>
    <dgm:pt modelId="{D4E5E126-34C3-4F9A-BB2E-0989A7284995}" type="pres">
      <dgm:prSet presAssocID="{7A35168C-F998-447F-ACCF-1EC51C7516A5}" presName="compositeShape" presStyleCnt="0">
        <dgm:presLayoutVars>
          <dgm:chMax val="7"/>
          <dgm:dir/>
          <dgm:resizeHandles val="exact"/>
        </dgm:presLayoutVars>
      </dgm:prSet>
      <dgm:spPr/>
    </dgm:pt>
    <dgm:pt modelId="{17268E82-C587-48E3-AE49-15D09159A3AD}" type="pres">
      <dgm:prSet presAssocID="{1E8B38AB-01A4-4F48-B4E2-3299099A8F12}" presName="circ1TxSh" presStyleLbl="vennNode1" presStyleIdx="0" presStyleCnt="1" custLinFactNeighborY="5937"/>
      <dgm:spPr/>
      <dgm:t>
        <a:bodyPr/>
        <a:lstStyle/>
        <a:p>
          <a:endParaRPr lang="ru-RU"/>
        </a:p>
      </dgm:t>
    </dgm:pt>
  </dgm:ptLst>
  <dgm:cxnLst>
    <dgm:cxn modelId="{CEFC1097-A047-4663-8004-464C5D68127B}" type="presOf" srcId="{7A35168C-F998-447F-ACCF-1EC51C7516A5}" destId="{D4E5E126-34C3-4F9A-BB2E-0989A7284995}" srcOrd="0" destOrd="0" presId="urn:microsoft.com/office/officeart/2005/8/layout/venn1"/>
    <dgm:cxn modelId="{2F7B8FF9-145C-4D87-BABB-88B93F33221B}" srcId="{7A35168C-F998-447F-ACCF-1EC51C7516A5}" destId="{1E8B38AB-01A4-4F48-B4E2-3299099A8F12}" srcOrd="0" destOrd="0" parTransId="{22969629-68BB-4AB8-AA17-9AA7855F1509}" sibTransId="{569E9391-7276-4774-B563-2AD48A1C02B4}"/>
    <dgm:cxn modelId="{802CEF62-C4F8-4CF5-A531-B98EA6B17803}" type="presOf" srcId="{1E8B38AB-01A4-4F48-B4E2-3299099A8F12}" destId="{17268E82-C587-48E3-AE49-15D09159A3AD}" srcOrd="0" destOrd="0" presId="urn:microsoft.com/office/officeart/2005/8/layout/venn1"/>
    <dgm:cxn modelId="{4021F3AF-168B-4A32-A429-2C4669F26DFC}" type="presParOf" srcId="{D4E5E126-34C3-4F9A-BB2E-0989A7284995}" destId="{17268E82-C587-48E3-AE49-15D09159A3A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9A0BE-4398-4E7F-97A6-CA9A0B8D87B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17F38-AB67-44F9-A035-4E267707BC59}">
      <dgm:prSet/>
      <dgm:spPr/>
      <dgm:t>
        <a:bodyPr/>
        <a:lstStyle/>
        <a:p>
          <a:pPr rtl="0"/>
          <a:r>
            <a:rPr lang="ru-RU" b="1" i="1" dirty="0" smtClean="0">
              <a:effectLst/>
            </a:rPr>
            <a:t>У соседа нашлись славянская грамматика и арифметика, напечатанная для школ по велению Петра I. Ломоносов выпросил их себе в подарок и с таким усердием читал, что выучил наизусть.</a:t>
          </a:r>
          <a:endParaRPr lang="ru-RU" b="1" i="1" dirty="0">
            <a:effectLst/>
          </a:endParaRPr>
        </a:p>
      </dgm:t>
    </dgm:pt>
    <dgm:pt modelId="{55A09CE7-F297-4814-8B86-B3C297B4534A}" type="parTrans" cxnId="{20AE6AFA-011E-418F-8115-E24CE9B20F84}">
      <dgm:prSet/>
      <dgm:spPr/>
      <dgm:t>
        <a:bodyPr/>
        <a:lstStyle/>
        <a:p>
          <a:endParaRPr lang="ru-RU"/>
        </a:p>
      </dgm:t>
    </dgm:pt>
    <dgm:pt modelId="{A62CCD98-50E3-44FD-BDB1-1B609E331C0C}" type="sibTrans" cxnId="{20AE6AFA-011E-418F-8115-E24CE9B20F84}">
      <dgm:prSet/>
      <dgm:spPr/>
      <dgm:t>
        <a:bodyPr/>
        <a:lstStyle/>
        <a:p>
          <a:endParaRPr lang="ru-RU"/>
        </a:p>
      </dgm:t>
    </dgm:pt>
    <dgm:pt modelId="{6506931A-EA2F-4092-9C73-00E7A2680CC8}" type="pres">
      <dgm:prSet presAssocID="{1269A0BE-4398-4E7F-97A6-CA9A0B8D87BA}" presName="compositeShape" presStyleCnt="0">
        <dgm:presLayoutVars>
          <dgm:chMax val="7"/>
          <dgm:dir/>
          <dgm:resizeHandles val="exact"/>
        </dgm:presLayoutVars>
      </dgm:prSet>
      <dgm:spPr/>
    </dgm:pt>
    <dgm:pt modelId="{D09CBE08-225A-497A-854A-B0CEDB3164E1}" type="pres">
      <dgm:prSet presAssocID="{67D17F38-AB67-44F9-A035-4E267707BC59}" presName="circ1TxSh" presStyleLbl="vennNode1" presStyleIdx="0" presStyleCnt="1" custScaleX="107432" custLinFactNeighborX="1370" custLinFactNeighborY="-2128"/>
      <dgm:spPr/>
    </dgm:pt>
  </dgm:ptLst>
  <dgm:cxnLst>
    <dgm:cxn modelId="{D5B08724-F5A7-495B-AEDB-39D4BF49E131}" type="presOf" srcId="{1269A0BE-4398-4E7F-97A6-CA9A0B8D87BA}" destId="{6506931A-EA2F-4092-9C73-00E7A2680CC8}" srcOrd="0" destOrd="0" presId="urn:microsoft.com/office/officeart/2005/8/layout/venn1"/>
    <dgm:cxn modelId="{20AE6AFA-011E-418F-8115-E24CE9B20F84}" srcId="{1269A0BE-4398-4E7F-97A6-CA9A0B8D87BA}" destId="{67D17F38-AB67-44F9-A035-4E267707BC59}" srcOrd="0" destOrd="0" parTransId="{55A09CE7-F297-4814-8B86-B3C297B4534A}" sibTransId="{A62CCD98-50E3-44FD-BDB1-1B609E331C0C}"/>
    <dgm:cxn modelId="{D1E2C66B-0619-4941-B822-85D548BBFFC5}" type="presOf" srcId="{67D17F38-AB67-44F9-A035-4E267707BC59}" destId="{D09CBE08-225A-497A-854A-B0CEDB3164E1}" srcOrd="0" destOrd="0" presId="urn:microsoft.com/office/officeart/2005/8/layout/venn1"/>
    <dgm:cxn modelId="{84ACDD99-E461-403D-958B-3930F6C97BA9}" type="presParOf" srcId="{6506931A-EA2F-4092-9C73-00E7A2680CC8}" destId="{D09CBE08-225A-497A-854A-B0CEDB3164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7821F-74E8-4023-946F-5F8C8D65C29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2711F1-4D28-4A26-9B71-49AE29628600}">
      <dgm:prSet/>
      <dgm:spPr/>
      <dgm:t>
        <a:bodyPr/>
        <a:lstStyle/>
        <a:p>
          <a:pPr rtl="0"/>
          <a:r>
            <a:rPr lang="ru-RU" b="1" i="1" dirty="0" smtClean="0"/>
            <a:t>Ломоносов рано лишился матери, а мачеха стала преследовать и укорять пасынка за то, что он всё читает и не занимается делом, не помогает отцу ловить рыбу. Жажда знаний в молодом рыбаке день ото дня становилась всё сильнее. Он слышал рассказы богомольцев и купцов о великих деяниях Петра I, о школах открытых в Москве и Петербурге.</a:t>
          </a:r>
          <a:endParaRPr lang="ru-RU" b="1" i="1" dirty="0"/>
        </a:p>
      </dgm:t>
    </dgm:pt>
    <dgm:pt modelId="{EF5369D6-F6E4-4DC2-ACFF-00B9A2A227FE}" type="parTrans" cxnId="{7DAAF09D-349C-42FF-A937-F5896FC0A886}">
      <dgm:prSet/>
      <dgm:spPr/>
      <dgm:t>
        <a:bodyPr/>
        <a:lstStyle/>
        <a:p>
          <a:endParaRPr lang="ru-RU"/>
        </a:p>
      </dgm:t>
    </dgm:pt>
    <dgm:pt modelId="{6FBBD674-25D5-40A5-8D1D-56E78E58766D}" type="sibTrans" cxnId="{7DAAF09D-349C-42FF-A937-F5896FC0A886}">
      <dgm:prSet/>
      <dgm:spPr/>
      <dgm:t>
        <a:bodyPr/>
        <a:lstStyle/>
        <a:p>
          <a:endParaRPr lang="ru-RU"/>
        </a:p>
      </dgm:t>
    </dgm:pt>
    <dgm:pt modelId="{BE3EF431-D7EC-4873-967E-EFA085FDE263}" type="pres">
      <dgm:prSet presAssocID="{AF57821F-74E8-4023-946F-5F8C8D65C29E}" presName="compositeShape" presStyleCnt="0">
        <dgm:presLayoutVars>
          <dgm:chMax val="7"/>
          <dgm:dir/>
          <dgm:resizeHandles val="exact"/>
        </dgm:presLayoutVars>
      </dgm:prSet>
      <dgm:spPr/>
    </dgm:pt>
    <dgm:pt modelId="{C4DC5395-A96E-4403-BCD1-B41E272499A0}" type="pres">
      <dgm:prSet presAssocID="{572711F1-4D28-4A26-9B71-49AE29628600}" presName="circ1TxSh" presStyleLbl="vennNode1" presStyleIdx="0" presStyleCnt="1" custLinFactNeighborX="-2843" custLinFactNeighborY="-18760"/>
      <dgm:spPr/>
    </dgm:pt>
  </dgm:ptLst>
  <dgm:cxnLst>
    <dgm:cxn modelId="{2325F412-7BBF-49A3-B086-28E1F890518C}" type="presOf" srcId="{AF57821F-74E8-4023-946F-5F8C8D65C29E}" destId="{BE3EF431-D7EC-4873-967E-EFA085FDE263}" srcOrd="0" destOrd="0" presId="urn:microsoft.com/office/officeart/2005/8/layout/venn1"/>
    <dgm:cxn modelId="{7DAAF09D-349C-42FF-A937-F5896FC0A886}" srcId="{AF57821F-74E8-4023-946F-5F8C8D65C29E}" destId="{572711F1-4D28-4A26-9B71-49AE29628600}" srcOrd="0" destOrd="0" parTransId="{EF5369D6-F6E4-4DC2-ACFF-00B9A2A227FE}" sibTransId="{6FBBD674-25D5-40A5-8D1D-56E78E58766D}"/>
    <dgm:cxn modelId="{A0BC6CF0-C531-4B6F-A69F-6BC715DE7881}" type="presOf" srcId="{572711F1-4D28-4A26-9B71-49AE29628600}" destId="{C4DC5395-A96E-4403-BCD1-B41E272499A0}" srcOrd="0" destOrd="0" presId="urn:microsoft.com/office/officeart/2005/8/layout/venn1"/>
    <dgm:cxn modelId="{DFE47846-D359-4251-BFCE-B004AE2EA87C}" type="presParOf" srcId="{BE3EF431-D7EC-4873-967E-EFA085FDE263}" destId="{C4DC5395-A96E-4403-BCD1-B41E272499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6A81B-9399-4DCE-9AA6-40B2709290F7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2C0C86-61AF-400F-9B0D-7E994447F613}">
      <dgm:prSet/>
      <dgm:spPr/>
      <dgm:t>
        <a:bodyPr/>
        <a:lstStyle/>
        <a:p>
          <a:pPr rtl="0"/>
          <a:r>
            <a:rPr lang="ru-RU" b="1" i="1" dirty="0" smtClean="0"/>
            <a:t>Ломоносов решил покинуть дом и пробраться в Москву, чтобы там поступить в школу. Он тайком от отца выхлопотал себе паспорт, выпросил у знакомого крестьянина китайский полукафтан и немного денег. И в одну морозную ночь он бежал, взяв с собой книги. Путь до Москвы Ломоносов прошёл с рыбным обозом своих земляков. В ту пору было ему 19 лет.</a:t>
          </a:r>
          <a:endParaRPr lang="ru-RU" b="1" i="1" dirty="0"/>
        </a:p>
      </dgm:t>
    </dgm:pt>
    <dgm:pt modelId="{CC7D300E-3339-4F1E-AA28-B0A63C8DDD78}" type="parTrans" cxnId="{BC794531-4349-4A8C-9757-0609422A750A}">
      <dgm:prSet/>
      <dgm:spPr/>
      <dgm:t>
        <a:bodyPr/>
        <a:lstStyle/>
        <a:p>
          <a:endParaRPr lang="ru-RU"/>
        </a:p>
      </dgm:t>
    </dgm:pt>
    <dgm:pt modelId="{8CB83E49-F9FB-4D27-B4A9-CA8C8E4155FE}" type="sibTrans" cxnId="{BC794531-4349-4A8C-9757-0609422A750A}">
      <dgm:prSet/>
      <dgm:spPr/>
      <dgm:t>
        <a:bodyPr/>
        <a:lstStyle/>
        <a:p>
          <a:endParaRPr lang="ru-RU"/>
        </a:p>
      </dgm:t>
    </dgm:pt>
    <dgm:pt modelId="{A8C22A52-CF93-434B-B8A1-19B7B51C828D}" type="pres">
      <dgm:prSet presAssocID="{8316A81B-9399-4DCE-9AA6-40B2709290F7}" presName="compositeShape" presStyleCnt="0">
        <dgm:presLayoutVars>
          <dgm:chMax val="7"/>
          <dgm:dir/>
          <dgm:resizeHandles val="exact"/>
        </dgm:presLayoutVars>
      </dgm:prSet>
      <dgm:spPr/>
    </dgm:pt>
    <dgm:pt modelId="{C7D8648F-D281-484A-A969-F82152ADC1AB}" type="pres">
      <dgm:prSet presAssocID="{152C0C86-61AF-400F-9B0D-7E994447F613}" presName="circ1TxSh" presStyleLbl="vennNode1" presStyleIdx="0" presStyleCnt="1"/>
      <dgm:spPr/>
    </dgm:pt>
  </dgm:ptLst>
  <dgm:cxnLst>
    <dgm:cxn modelId="{0E38C71F-DB29-4CBE-9C2B-0602DCC6CDE0}" type="presOf" srcId="{8316A81B-9399-4DCE-9AA6-40B2709290F7}" destId="{A8C22A52-CF93-434B-B8A1-19B7B51C828D}" srcOrd="0" destOrd="0" presId="urn:microsoft.com/office/officeart/2005/8/layout/venn1"/>
    <dgm:cxn modelId="{4B709CA6-B8A4-4AD0-9175-4C2D9F5CCB87}" type="presOf" srcId="{152C0C86-61AF-400F-9B0D-7E994447F613}" destId="{C7D8648F-D281-484A-A969-F82152ADC1AB}" srcOrd="0" destOrd="0" presId="urn:microsoft.com/office/officeart/2005/8/layout/venn1"/>
    <dgm:cxn modelId="{BC794531-4349-4A8C-9757-0609422A750A}" srcId="{8316A81B-9399-4DCE-9AA6-40B2709290F7}" destId="{152C0C86-61AF-400F-9B0D-7E994447F613}" srcOrd="0" destOrd="0" parTransId="{CC7D300E-3339-4F1E-AA28-B0A63C8DDD78}" sibTransId="{8CB83E49-F9FB-4D27-B4A9-CA8C8E4155FE}"/>
    <dgm:cxn modelId="{334F5401-404B-4AFB-A53D-C863A4E7DCDC}" type="presParOf" srcId="{A8C22A52-CF93-434B-B8A1-19B7B51C828D}" destId="{C7D8648F-D281-484A-A969-F82152ADC1A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BB612B-58FD-40FE-8E15-BCDC28182393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0AC1D1-E1CC-4B69-AA61-BD46DA2AB12C}">
      <dgm:prSet/>
      <dgm:spPr/>
      <dgm:t>
        <a:bodyPr/>
        <a:lstStyle/>
        <a:p>
          <a:pPr rtl="0"/>
          <a:r>
            <a:rPr lang="ru-RU" b="1" i="1" dirty="0" smtClean="0"/>
            <a:t>Неприветливо встретила Москва молодого крестьянина, жаждавшего знаний. У Ломоносова не было здесь ни родных, ни знакомых, а в кармане – ни копейки. Первую ночь он провёл в санях под открытым небом.</a:t>
          </a:r>
          <a:endParaRPr lang="ru-RU" b="1" i="1" dirty="0"/>
        </a:p>
      </dgm:t>
    </dgm:pt>
    <dgm:pt modelId="{CD453FB4-2CB7-4006-8043-3C07E9AAEC5F}" type="parTrans" cxnId="{6138F2A4-48B8-4A25-B397-FA17BD89C4BD}">
      <dgm:prSet/>
      <dgm:spPr/>
      <dgm:t>
        <a:bodyPr/>
        <a:lstStyle/>
        <a:p>
          <a:endParaRPr lang="ru-RU"/>
        </a:p>
      </dgm:t>
    </dgm:pt>
    <dgm:pt modelId="{1D629D9C-9B9F-4AF5-B96D-F3745AE000A6}" type="sibTrans" cxnId="{6138F2A4-48B8-4A25-B397-FA17BD89C4BD}">
      <dgm:prSet/>
      <dgm:spPr/>
      <dgm:t>
        <a:bodyPr/>
        <a:lstStyle/>
        <a:p>
          <a:endParaRPr lang="ru-RU"/>
        </a:p>
      </dgm:t>
    </dgm:pt>
    <dgm:pt modelId="{71B4DD2A-BF36-43CB-A8B8-FEB042513438}" type="pres">
      <dgm:prSet presAssocID="{5ABB612B-58FD-40FE-8E15-BCDC28182393}" presName="compositeShape" presStyleCnt="0">
        <dgm:presLayoutVars>
          <dgm:chMax val="7"/>
          <dgm:dir/>
          <dgm:resizeHandles val="exact"/>
        </dgm:presLayoutVars>
      </dgm:prSet>
      <dgm:spPr/>
    </dgm:pt>
    <dgm:pt modelId="{BE068D12-77E7-4B45-A1D2-7C46EFBF28AF}" type="pres">
      <dgm:prSet presAssocID="{DC0AC1D1-E1CC-4B69-AA61-BD46DA2AB12C}" presName="circ1TxSh" presStyleLbl="vennNode1" presStyleIdx="0" presStyleCnt="1"/>
      <dgm:spPr/>
    </dgm:pt>
  </dgm:ptLst>
  <dgm:cxnLst>
    <dgm:cxn modelId="{6138F2A4-48B8-4A25-B397-FA17BD89C4BD}" srcId="{5ABB612B-58FD-40FE-8E15-BCDC28182393}" destId="{DC0AC1D1-E1CC-4B69-AA61-BD46DA2AB12C}" srcOrd="0" destOrd="0" parTransId="{CD453FB4-2CB7-4006-8043-3C07E9AAEC5F}" sibTransId="{1D629D9C-9B9F-4AF5-B96D-F3745AE000A6}"/>
    <dgm:cxn modelId="{F789BA85-B89C-4414-8CEF-FA6CECCC3B46}" type="presOf" srcId="{DC0AC1D1-E1CC-4B69-AA61-BD46DA2AB12C}" destId="{BE068D12-77E7-4B45-A1D2-7C46EFBF28AF}" srcOrd="0" destOrd="0" presId="urn:microsoft.com/office/officeart/2005/8/layout/venn1"/>
    <dgm:cxn modelId="{7309F6BB-002C-474E-A4A4-930A29431EEB}" type="presOf" srcId="{5ABB612B-58FD-40FE-8E15-BCDC28182393}" destId="{71B4DD2A-BF36-43CB-A8B8-FEB042513438}" srcOrd="0" destOrd="0" presId="urn:microsoft.com/office/officeart/2005/8/layout/venn1"/>
    <dgm:cxn modelId="{E19487DD-71A0-496A-BF70-3C3BB9D5266B}" type="presParOf" srcId="{71B4DD2A-BF36-43CB-A8B8-FEB042513438}" destId="{BE068D12-77E7-4B45-A1D2-7C46EFBF28A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16C645-CE28-4002-ADC5-2AA151B8BF3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D8D0A-F783-4CB3-B7EA-4DA7D3BE3C27}">
      <dgm:prSet/>
      <dgm:spPr/>
      <dgm:t>
        <a:bodyPr/>
        <a:lstStyle/>
        <a:p>
          <a:pPr rtl="0"/>
          <a:r>
            <a:rPr lang="ru-RU" b="1" i="1" dirty="0" smtClean="0"/>
            <a:t>На другой день он встретил земляка, который взял его к себе и обещал определить в школу при монастыре. Это было устроено. Ломоносова, несмотря на его взрослые года, определили в самый низший класс, так как он не знал латинского языка.</a:t>
          </a:r>
          <a:endParaRPr lang="ru-RU" b="1" i="1" dirty="0"/>
        </a:p>
      </dgm:t>
    </dgm:pt>
    <dgm:pt modelId="{36259354-D2E7-4825-A08E-438CE43AA321}" type="parTrans" cxnId="{E7F8D8A4-C9BC-4DE0-8323-A99EEAED553A}">
      <dgm:prSet/>
      <dgm:spPr/>
      <dgm:t>
        <a:bodyPr/>
        <a:lstStyle/>
        <a:p>
          <a:endParaRPr lang="ru-RU"/>
        </a:p>
      </dgm:t>
    </dgm:pt>
    <dgm:pt modelId="{EC06F177-89B3-45D2-9E0D-47BC7537170E}" type="sibTrans" cxnId="{E7F8D8A4-C9BC-4DE0-8323-A99EEAED553A}">
      <dgm:prSet/>
      <dgm:spPr/>
      <dgm:t>
        <a:bodyPr/>
        <a:lstStyle/>
        <a:p>
          <a:endParaRPr lang="ru-RU"/>
        </a:p>
      </dgm:t>
    </dgm:pt>
    <dgm:pt modelId="{624BCFC5-5305-4D1C-ACD0-C8F9C8E5BDD4}" type="pres">
      <dgm:prSet presAssocID="{A416C645-CE28-4002-ADC5-2AA151B8BF3F}" presName="compositeShape" presStyleCnt="0">
        <dgm:presLayoutVars>
          <dgm:chMax val="7"/>
          <dgm:dir/>
          <dgm:resizeHandles val="exact"/>
        </dgm:presLayoutVars>
      </dgm:prSet>
      <dgm:spPr/>
    </dgm:pt>
    <dgm:pt modelId="{A5575E77-A001-4FBF-857A-69BF5186C904}" type="pres">
      <dgm:prSet presAssocID="{0E4D8D0A-F783-4CB3-B7EA-4DA7D3BE3C27}" presName="circ1TxSh" presStyleLbl="vennNode1" presStyleIdx="0" presStyleCnt="1" custLinFactNeighborX="5750" custLinFactNeighborY="18646"/>
      <dgm:spPr/>
      <dgm:t>
        <a:bodyPr/>
        <a:lstStyle/>
        <a:p>
          <a:endParaRPr lang="ru-RU"/>
        </a:p>
      </dgm:t>
    </dgm:pt>
  </dgm:ptLst>
  <dgm:cxnLst>
    <dgm:cxn modelId="{E94A02C0-98C2-4EA8-BF30-B140A9F8426F}" type="presOf" srcId="{0E4D8D0A-F783-4CB3-B7EA-4DA7D3BE3C27}" destId="{A5575E77-A001-4FBF-857A-69BF5186C904}" srcOrd="0" destOrd="0" presId="urn:microsoft.com/office/officeart/2005/8/layout/venn1"/>
    <dgm:cxn modelId="{8E20E545-CCC0-43C3-82CF-EDCE6636923A}" type="presOf" srcId="{A416C645-CE28-4002-ADC5-2AA151B8BF3F}" destId="{624BCFC5-5305-4D1C-ACD0-C8F9C8E5BDD4}" srcOrd="0" destOrd="0" presId="urn:microsoft.com/office/officeart/2005/8/layout/venn1"/>
    <dgm:cxn modelId="{E7F8D8A4-C9BC-4DE0-8323-A99EEAED553A}" srcId="{A416C645-CE28-4002-ADC5-2AA151B8BF3F}" destId="{0E4D8D0A-F783-4CB3-B7EA-4DA7D3BE3C27}" srcOrd="0" destOrd="0" parTransId="{36259354-D2E7-4825-A08E-438CE43AA321}" sibTransId="{EC06F177-89B3-45D2-9E0D-47BC7537170E}"/>
    <dgm:cxn modelId="{C521EA23-C425-4D3D-91EE-71B99B3723E8}" type="presParOf" srcId="{624BCFC5-5305-4D1C-ACD0-C8F9C8E5BDD4}" destId="{A5575E77-A001-4FBF-857A-69BF5186C9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6EE711-8B41-4758-AA4C-DED5DAC6A61C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E999ED-8695-4F23-BF57-CC8AE628C651}">
      <dgm:prSet/>
      <dgm:spPr/>
      <dgm:t>
        <a:bodyPr/>
        <a:lstStyle/>
        <a:p>
          <a:pPr rtl="0"/>
          <a:r>
            <a:rPr lang="ru-RU" b="1" i="1" dirty="0" smtClean="0"/>
            <a:t>Нелегко пришлось Ломоносову на первых порах. По возрасту он был гораздо старше других учеников, которые потешались над ним и высмеивали его. Он терпел большую нужду: школа выдавала только 90 копеек в месяц, чего едва хватало на хлеб и квас. Но талантливый и трудолюбивый юноша упорно постигал науки.</a:t>
          </a:r>
          <a:endParaRPr lang="ru-RU" b="1" i="1" dirty="0"/>
        </a:p>
      </dgm:t>
    </dgm:pt>
    <dgm:pt modelId="{CF17FC99-3356-42A1-9B42-80C147BBA42B}" type="parTrans" cxnId="{0E0462C5-75A2-4B28-9119-8BCD1DE3219C}">
      <dgm:prSet/>
      <dgm:spPr/>
      <dgm:t>
        <a:bodyPr/>
        <a:lstStyle/>
        <a:p>
          <a:endParaRPr lang="ru-RU"/>
        </a:p>
      </dgm:t>
    </dgm:pt>
    <dgm:pt modelId="{AD4CC198-CBAD-4A0F-B24F-AECA992D1AA4}" type="sibTrans" cxnId="{0E0462C5-75A2-4B28-9119-8BCD1DE3219C}">
      <dgm:prSet/>
      <dgm:spPr/>
      <dgm:t>
        <a:bodyPr/>
        <a:lstStyle/>
        <a:p>
          <a:endParaRPr lang="ru-RU"/>
        </a:p>
      </dgm:t>
    </dgm:pt>
    <dgm:pt modelId="{3B50D892-97D4-4AC7-95C0-957041D551BF}" type="pres">
      <dgm:prSet presAssocID="{4C6EE711-8B41-4758-AA4C-DED5DAC6A61C}" presName="compositeShape" presStyleCnt="0">
        <dgm:presLayoutVars>
          <dgm:chMax val="7"/>
          <dgm:dir/>
          <dgm:resizeHandles val="exact"/>
        </dgm:presLayoutVars>
      </dgm:prSet>
      <dgm:spPr/>
    </dgm:pt>
    <dgm:pt modelId="{589F41DB-5099-4CEF-AEE3-1BC857B668DE}" type="pres">
      <dgm:prSet presAssocID="{A0E999ED-8695-4F23-BF57-CC8AE628C651}" presName="circ1TxSh" presStyleLbl="vennNode1" presStyleIdx="0" presStyleCnt="1" custLinFactNeighborY="18970"/>
      <dgm:spPr/>
    </dgm:pt>
  </dgm:ptLst>
  <dgm:cxnLst>
    <dgm:cxn modelId="{B1FC6979-12C4-421A-99DF-99BDEC4FC1CD}" type="presOf" srcId="{4C6EE711-8B41-4758-AA4C-DED5DAC6A61C}" destId="{3B50D892-97D4-4AC7-95C0-957041D551BF}" srcOrd="0" destOrd="0" presId="urn:microsoft.com/office/officeart/2005/8/layout/venn1"/>
    <dgm:cxn modelId="{0E0462C5-75A2-4B28-9119-8BCD1DE3219C}" srcId="{4C6EE711-8B41-4758-AA4C-DED5DAC6A61C}" destId="{A0E999ED-8695-4F23-BF57-CC8AE628C651}" srcOrd="0" destOrd="0" parTransId="{CF17FC99-3356-42A1-9B42-80C147BBA42B}" sibTransId="{AD4CC198-CBAD-4A0F-B24F-AECA992D1AA4}"/>
    <dgm:cxn modelId="{EEEFEF3F-672B-428D-AFCF-01B060052CDB}" type="presOf" srcId="{A0E999ED-8695-4F23-BF57-CC8AE628C651}" destId="{589F41DB-5099-4CEF-AEE3-1BC857B668DE}" srcOrd="0" destOrd="0" presId="urn:microsoft.com/office/officeart/2005/8/layout/venn1"/>
    <dgm:cxn modelId="{6238E385-179C-4EFB-BF1E-22AE2A782C42}" type="presParOf" srcId="{3B50D892-97D4-4AC7-95C0-957041D551BF}" destId="{589F41DB-5099-4CEF-AEE3-1BC857B668D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09C991-A19A-4B9E-B4E6-DF895B7759D4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Михаил Васильевич Ломоносов родился в 1711 году в деревне Денисовка около села Холмогоры </a:t>
          </a:r>
          <a:r>
            <a:rPr lang="ru-RU" sz="1800" b="1" i="1" kern="1200" dirty="0" err="1" smtClean="0"/>
            <a:t>Архангель-ской</a:t>
          </a:r>
          <a:r>
            <a:rPr lang="ru-RU" sz="1800" b="1" i="1" kern="1200" dirty="0" smtClean="0"/>
            <a:t> губернии, в семье крестьянина-помора, занимавшегося морским промыслом на собственных судах.</a:t>
          </a:r>
          <a:endParaRPr lang="ru-RU" sz="1800" b="1" i="1" kern="1200" dirty="0"/>
        </a:p>
      </dsp:txBody>
      <dsp:txXfrm>
        <a:off x="0" y="502920"/>
        <a:ext cx="3657600" cy="3657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87A56-938F-4579-B25B-4B28364B347E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Но вот уже и московская школа не удовлетворяет его. Он просится в Киев, где, по слухам, учили лучше и больше. С котомкой за плечами и полкой в руках прибыл учёный крестьянин в древнюю столицу России. Здесь он действительно нашёл много книг и с жадностью прочитал их все.</a:t>
          </a:r>
          <a:endParaRPr lang="ru-RU" sz="1500" b="1" i="1" kern="1200" dirty="0"/>
        </a:p>
      </dsp:txBody>
      <dsp:txXfrm>
        <a:off x="0" y="502920"/>
        <a:ext cx="3657600" cy="3657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D8ED5-A7F9-47A9-AE14-30BB094DB4C3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 1735 году Ломоносова, как одного из лучших учеников, отправили на учёбу в Петербург, где по плану Петра Великого была учреждена Академия наук. При Академии находилась гимназия, где учили молодых людей.</a:t>
          </a:r>
          <a:endParaRPr lang="ru-RU" sz="1700" b="1" i="1" kern="1200" dirty="0"/>
        </a:p>
      </dsp:txBody>
      <dsp:txXfrm>
        <a:off x="0" y="502920"/>
        <a:ext cx="3657600" cy="36576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BA8083-0E13-4A65-8ED2-22E311223769}">
      <dsp:nvSpPr>
        <dsp:cNvPr id="0" name=""/>
        <dsp:cNvSpPr/>
      </dsp:nvSpPr>
      <dsp:spPr>
        <a:xfrm>
          <a:off x="0" y="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 Петербурге он проучился год, а потом, как лучший ученик, был отправлен за границу – учиться у немецких профессоров. Ломоносов прожил за границей около четырёх лет и всё это время неустанно работал. Профессора удивлялись его трудолюбию, его успехам и дарованиям.</a:t>
          </a:r>
          <a:endParaRPr lang="ru-RU" sz="1500" b="1" i="1" kern="1200" dirty="0"/>
        </a:p>
      </dsp:txBody>
      <dsp:txXfrm>
        <a:off x="0" y="0"/>
        <a:ext cx="3657600" cy="36576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4CB3C-44B2-42D4-B78E-78BF8718FDF6}">
      <dsp:nvSpPr>
        <dsp:cNvPr id="0" name=""/>
        <dsp:cNvSpPr/>
      </dsp:nvSpPr>
      <dsp:spPr>
        <a:xfrm>
          <a:off x="0" y="504053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В самых различных областях знаний раскрылся талант Ломоносова.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Он прославился как физик, химик, геолог, поэт, художник, астроном, географ, историк.</a:t>
          </a:r>
          <a:endParaRPr lang="ru-RU" sz="1900" b="1" i="1" kern="1200" dirty="0"/>
        </a:p>
      </dsp:txBody>
      <dsp:txXfrm>
        <a:off x="0" y="504053"/>
        <a:ext cx="3657600" cy="36576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AF311-955B-48B7-B1F3-F1AAE46BAE0D}">
      <dsp:nvSpPr>
        <dsp:cNvPr id="0" name=""/>
        <dsp:cNvSpPr/>
      </dsp:nvSpPr>
      <dsp:spPr>
        <a:xfrm>
          <a:off x="0" y="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Ломоносов пытался проникнуть в тайны природы. Он открыл атмосферу на планете Венера с помощью изобретённых им приборов. Учёный организовал при Академии первую в России Химическую лабораторию. Под его руководством построили фабрику цветного стекла.</a:t>
          </a:r>
          <a:endParaRPr lang="ru-RU" sz="1500" b="1" i="1" kern="1200" dirty="0"/>
        </a:p>
      </dsp:txBody>
      <dsp:txXfrm>
        <a:off x="0" y="0"/>
        <a:ext cx="3657600" cy="36576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D16E4-BF73-48D0-BCB4-A4F4213A7983}">
      <dsp:nvSpPr>
        <dsp:cNvPr id="0" name=""/>
        <dsp:cNvSpPr/>
      </dsp:nvSpPr>
      <dsp:spPr>
        <a:xfrm>
          <a:off x="0" y="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Ломоносов открывает мастерскую для набора мозаичных картин и сам становится первым в России человеком, который начал на собственном опыте и своими руками осваивать технику мозаичного набора.</a:t>
          </a:r>
          <a:endParaRPr lang="ru-RU" sz="1800" b="1" i="1" kern="1200" dirty="0"/>
        </a:p>
      </dsp:txBody>
      <dsp:txXfrm>
        <a:off x="0" y="0"/>
        <a:ext cx="3657600" cy="36576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5570C-3EA9-4710-9F4E-539805BC2007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Великий учёный много сделал для развития и образования России. По его предложению в 1755 году был открыт Московский университет, который по праву носит имя Ломоносова.</a:t>
          </a:r>
          <a:endParaRPr lang="ru-RU" sz="1900" b="1" kern="1200" dirty="0"/>
        </a:p>
      </dsp:txBody>
      <dsp:txXfrm>
        <a:off x="0" y="502920"/>
        <a:ext cx="3657600" cy="36576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744E01-4E39-4C2C-ABE5-E19D7DD98B72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В наши дни российским и иностранным учёным за выдающиеся работы в области естественных наук присуждается золотая медаль имени М.В. Ломоносова.</a:t>
          </a:r>
          <a:endParaRPr lang="ru-RU" sz="1900" b="1" i="1" kern="1200" dirty="0"/>
        </a:p>
      </dsp:txBody>
      <dsp:txXfrm>
        <a:off x="0" y="502920"/>
        <a:ext cx="3657600" cy="3657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00615-6708-4C4B-AEC7-1B36A63C5FD5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Мальчик начал помогать отцу с десяти лет. Вместе они ходили рыбачить в Белое море и до Соловецких островов. Нередкие опасности плавания закаляли физические силы юноши и обогащали его ум разнообразными наблюдениями.</a:t>
          </a:r>
          <a:endParaRPr lang="ru-RU" sz="1600" b="1" i="1" kern="1200" dirty="0"/>
        </a:p>
      </dsp:txBody>
      <dsp:txXfrm>
        <a:off x="0" y="502920"/>
        <a:ext cx="3657600" cy="3657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68E82-C587-48E3-AE49-15D09159A3AD}">
      <dsp:nvSpPr>
        <dsp:cNvPr id="0" name=""/>
        <dsp:cNvSpPr/>
      </dsp:nvSpPr>
      <dsp:spPr>
        <a:xfrm>
          <a:off x="0" y="720071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 11-12 лет Михайло начал постигать грамоту. Первым его учителем стал дьячок местной церкви. Ломоносов прочитал всё, что было под рукой: Часослов, Псалтырь и другие церковные книги.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720071"/>
        <a:ext cx="3657600" cy="3657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CBE08-225A-497A-854A-B0CEDB3164E1}">
      <dsp:nvSpPr>
        <dsp:cNvPr id="0" name=""/>
        <dsp:cNvSpPr/>
      </dsp:nvSpPr>
      <dsp:spPr>
        <a:xfrm>
          <a:off x="118370" y="0"/>
          <a:ext cx="3635902" cy="33843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effectLst/>
            </a:rPr>
            <a:t>У соседа нашлись славянская грамматика и арифметика, напечатанная для школ по велению Петра I. Ломоносов выпросил их себе в подарок и с таким усердием читал, что выучил наизусть.</a:t>
          </a:r>
          <a:endParaRPr lang="ru-RU" sz="1800" b="1" i="1" kern="1200" dirty="0">
            <a:effectLst/>
          </a:endParaRPr>
        </a:p>
      </dsp:txBody>
      <dsp:txXfrm>
        <a:off x="118370" y="0"/>
        <a:ext cx="3635902" cy="33843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DC5395-A96E-4403-BCD1-B41E272499A0}">
      <dsp:nvSpPr>
        <dsp:cNvPr id="0" name=""/>
        <dsp:cNvSpPr/>
      </dsp:nvSpPr>
      <dsp:spPr>
        <a:xfrm>
          <a:off x="0" y="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Ломоносов рано лишился матери, а мачеха стала преследовать и укорять пасынка за то, что он всё читает и не занимается делом, не помогает отцу ловить рыбу. Жажда знаний в молодом рыбаке день ото дня становилась всё сильнее. Он слышал рассказы богомольцев и купцов о великих деяниях Петра I, о школах открытых в Москве и Петербурге.</a:t>
          </a:r>
          <a:endParaRPr lang="ru-RU" sz="1400" b="1" i="1" kern="1200" dirty="0"/>
        </a:p>
      </dsp:txBody>
      <dsp:txXfrm>
        <a:off x="0" y="0"/>
        <a:ext cx="3657600" cy="3657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8648F-D281-484A-A969-F82152ADC1AB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/>
            <a:t>Ломоносов решил покинуть дом и пробраться в Москву, чтобы там поступить в школу. Он тайком от отца выхлопотал себе паспорт, выпросил у знакомого крестьянина китайский полукафтан и немного денег. И в одну морозную ночь он бежал, взяв с собой книги. Путь до Москвы Ломоносов прошёл с рыбным обозом своих земляков. В ту пору было ему 19 лет.</a:t>
          </a:r>
          <a:endParaRPr lang="ru-RU" sz="1300" b="1" i="1" kern="1200" dirty="0"/>
        </a:p>
      </dsp:txBody>
      <dsp:txXfrm>
        <a:off x="0" y="502920"/>
        <a:ext cx="3657600" cy="3657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68D12-77E7-4B45-A1D2-7C46EFBF28AF}">
      <dsp:nvSpPr>
        <dsp:cNvPr id="0" name=""/>
        <dsp:cNvSpPr/>
      </dsp:nvSpPr>
      <dsp:spPr>
        <a:xfrm>
          <a:off x="0" y="50292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Неприветливо встретила Москва молодого крестьянина, жаждавшего знаний. У Ломоносова не было здесь ни родных, ни знакомых, а в кармане – ни копейки. Первую ночь он провёл в санях под открытым небом.</a:t>
          </a:r>
          <a:endParaRPr lang="ru-RU" sz="1800" b="1" i="1" kern="1200" dirty="0"/>
        </a:p>
      </dsp:txBody>
      <dsp:txXfrm>
        <a:off x="0" y="502920"/>
        <a:ext cx="3657600" cy="3657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75E77-A001-4FBF-857A-69BF5186C904}">
      <dsp:nvSpPr>
        <dsp:cNvPr id="0" name=""/>
        <dsp:cNvSpPr/>
      </dsp:nvSpPr>
      <dsp:spPr>
        <a:xfrm>
          <a:off x="0" y="100584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 другой день он встретил земляка, который взял его к себе и обещал определить в школу при монастыре. Это было устроено. Ломоносова, несмотря на его взрослые года, определили в самый низший класс, так как он не знал латинского языка.</a:t>
          </a:r>
          <a:endParaRPr lang="ru-RU" sz="1600" b="1" i="1" kern="1200" dirty="0"/>
        </a:p>
      </dsp:txBody>
      <dsp:txXfrm>
        <a:off x="0" y="1005840"/>
        <a:ext cx="3657600" cy="3657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F41DB-5099-4CEF-AEE3-1BC857B668DE}">
      <dsp:nvSpPr>
        <dsp:cNvPr id="0" name=""/>
        <dsp:cNvSpPr/>
      </dsp:nvSpPr>
      <dsp:spPr>
        <a:xfrm>
          <a:off x="0" y="1005840"/>
          <a:ext cx="3657600" cy="3657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Нелегко пришлось Ломоносову на первых порах. По возрасту он был гораздо старше других учеников, которые потешались над ним и высмеивали его. Он терпел большую нужду: школа выдавала только 90 копеек в месяц, чего едва хватало на хлеб и квас. Но талантливый и трудолюбивый юноша упорно постигал науки.</a:t>
          </a:r>
          <a:endParaRPr lang="ru-RU" sz="1400" b="1" i="1" kern="1200" dirty="0"/>
        </a:p>
      </dsp:txBody>
      <dsp:txXfrm>
        <a:off x="0" y="1005840"/>
        <a:ext cx="3657600" cy="365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28E130-7372-4B45-B71F-002F87AD680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4F173C-9DDA-4313-9958-3B33306B49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М.В. Ломоносов.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2230016" cy="1473577"/>
          </a:xfrm>
        </p:spPr>
        <p:txBody>
          <a:bodyPr/>
          <a:lstStyle/>
          <a:p>
            <a:pPr algn="ctr"/>
            <a:r>
              <a:rPr lang="ru-RU" dirty="0" smtClean="0"/>
              <a:t>Выполнила:</a:t>
            </a:r>
          </a:p>
          <a:p>
            <a:pPr algn="ctr"/>
            <a:r>
              <a:rPr lang="ru-RU" dirty="0" smtClean="0"/>
              <a:t>Яковлева</a:t>
            </a:r>
          </a:p>
          <a:p>
            <a:pPr algn="ctr"/>
            <a:r>
              <a:rPr lang="ru-RU" dirty="0" smtClean="0"/>
              <a:t>Мария</a:t>
            </a:r>
          </a:p>
        </p:txBody>
      </p:sp>
      <p:pic>
        <p:nvPicPr>
          <p:cNvPr id="4" name="Рисунок 3" descr="SDC1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645024"/>
            <a:ext cx="2309242" cy="230924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932040" y="1556792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1400281085_5bbc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1043608" y="1626544"/>
            <a:ext cx="3662020" cy="523145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571500"/>
            <a:ext cx="749808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59632" y="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364088" y="306896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lomonosov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3717032"/>
            <a:ext cx="1704190" cy="2780928"/>
          </a:xfrm>
          <a:prstGeom prst="rect">
            <a:avLst/>
          </a:prstGeom>
        </p:spPr>
      </p:pic>
      <p:pic>
        <p:nvPicPr>
          <p:cNvPr id="8" name="Рисунок 7" descr="kunstkamera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87461" y="404665"/>
            <a:ext cx="2491880" cy="24482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332656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5jMuE6Term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220072" y="3212976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6b3cc7e5292b7c6c2309422467671e70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47864" y="4207831"/>
            <a:ext cx="2713484" cy="2650169"/>
          </a:xfrm>
        </p:spPr>
      </p:pic>
      <p:pic>
        <p:nvPicPr>
          <p:cNvPr id="7" name="Рисунок 6" descr="repphoto_5154_17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556792"/>
            <a:ext cx="2213395" cy="29523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558628413b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3025" y="1524000"/>
            <a:ext cx="3305250" cy="4664075"/>
          </a:xfr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43560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3560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00042nwky8setg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486400" y="4114800"/>
            <a:ext cx="3657600" cy="2743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59632" y="764704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820472" y="1524000"/>
            <a:ext cx="113216" cy="32082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220072" y="3212976"/>
          <a:ext cx="377991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116632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 descr="0003-002-Detstv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03648" y="4149080"/>
            <a:ext cx="2831976" cy="213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87624" y="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lomonoso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5616" y="4365104"/>
            <a:ext cx="3377179" cy="221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03648" y="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39509176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932040" y="4005064"/>
            <a:ext cx="3657600" cy="235549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15616" y="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31640" y="620688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0012-012-1736-g.-Lomonosov-otpravlen-Akademiej-Nauk-v-Germaniju-dlja-obuchenija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148064" y="3717032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679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М.В. Ломоносов.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 Ломоносов.</dc:title>
  <dc:creator>Дмитрий Каленюк</dc:creator>
  <cp:lastModifiedBy>Дмитрий Каленюк</cp:lastModifiedBy>
  <cp:revision>9</cp:revision>
  <dcterms:created xsi:type="dcterms:W3CDTF">2015-03-30T14:39:17Z</dcterms:created>
  <dcterms:modified xsi:type="dcterms:W3CDTF">2015-03-30T16:06:38Z</dcterms:modified>
</cp:coreProperties>
</file>