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36F4F-68E6-487D-A1EE-3268A55B6EC1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00C0-D47F-4EE7-9D23-5E2001A0BB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36F4F-68E6-487D-A1EE-3268A55B6EC1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00C0-D47F-4EE7-9D23-5E2001A0B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36F4F-68E6-487D-A1EE-3268A55B6EC1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00C0-D47F-4EE7-9D23-5E2001A0B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36F4F-68E6-487D-A1EE-3268A55B6EC1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00C0-D47F-4EE7-9D23-5E2001A0B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36F4F-68E6-487D-A1EE-3268A55B6EC1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00C0-D47F-4EE7-9D23-5E2001A0BB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36F4F-68E6-487D-A1EE-3268A55B6EC1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00C0-D47F-4EE7-9D23-5E2001A0B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36F4F-68E6-487D-A1EE-3268A55B6EC1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00C0-D47F-4EE7-9D23-5E2001A0B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36F4F-68E6-487D-A1EE-3268A55B6EC1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00C0-D47F-4EE7-9D23-5E2001A0B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36F4F-68E6-487D-A1EE-3268A55B6EC1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00C0-D47F-4EE7-9D23-5E2001A0BB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36F4F-68E6-487D-A1EE-3268A55B6EC1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00C0-D47F-4EE7-9D23-5E2001A0B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36F4F-68E6-487D-A1EE-3268A55B6EC1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00C0-D47F-4EE7-9D23-5E2001A0BB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A36F4F-68E6-487D-A1EE-3268A55B6EC1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0B00C0-D47F-4EE7-9D23-5E2001A0BB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85492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«Наше отношение к красоте родного края»</a:t>
            </a:r>
            <a:endParaRPr lang="ru-RU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4143372" y="4786322"/>
            <a:ext cx="3128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Подготовила: Липатова М.А..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читель начальных классов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«Чем дальше в лес, тем больше мусора»</a:t>
            </a:r>
            <a:endParaRPr lang="ru-RU" dirty="0"/>
          </a:p>
        </p:txBody>
      </p:sp>
      <p:pic>
        <p:nvPicPr>
          <p:cNvPr id="4" name="Содержимое 3" descr="P105022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984375" y="1447800"/>
            <a:ext cx="640080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«Волнуется природа неспроста…»</a:t>
            </a:r>
            <a:endParaRPr lang="ru-RU" dirty="0"/>
          </a:p>
        </p:txBody>
      </p:sp>
      <p:pic>
        <p:nvPicPr>
          <p:cNvPr id="4" name="Содержимое 3" descr="P105021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984375" y="1447800"/>
            <a:ext cx="640080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2560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   </a:t>
            </a:r>
            <a:r>
              <a:rPr lang="ru-RU" sz="3200" dirty="0" smtClean="0"/>
              <a:t>Если, что - то нам не жалко,</a:t>
            </a:r>
            <a:br>
              <a:rPr lang="ru-RU" sz="3200" dirty="0" smtClean="0"/>
            </a:br>
            <a:r>
              <a:rPr lang="ru-RU" sz="3200" dirty="0" smtClean="0"/>
              <a:t>  То несём скорей на свалку,</a:t>
            </a:r>
            <a:br>
              <a:rPr lang="ru-RU" sz="3200" dirty="0" smtClean="0"/>
            </a:br>
            <a:r>
              <a:rPr lang="ru-RU" sz="3200" dirty="0" smtClean="0"/>
              <a:t>А то просто набросаем.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Содержимое 3" descr="P105021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984375" y="2214554"/>
            <a:ext cx="6400800" cy="40338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Рядом с домом ничего не убираем, Загрязняем землю, воду</a:t>
            </a:r>
            <a:br>
              <a:rPr lang="ru-RU" sz="3600" dirty="0" smtClean="0"/>
            </a:br>
            <a:r>
              <a:rPr lang="ru-RU" sz="3600" dirty="0" smtClean="0"/>
              <a:t> Бытовыми мы отходами.</a:t>
            </a:r>
            <a:endParaRPr lang="ru-RU" sz="3600" dirty="0"/>
          </a:p>
        </p:txBody>
      </p:sp>
      <p:pic>
        <p:nvPicPr>
          <p:cNvPr id="4" name="Содержимое 3" descr="P105021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984375" y="1928802"/>
            <a:ext cx="6400800" cy="43195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«А теперь на месте том тонны мусора кругом…»</a:t>
            </a:r>
            <a:endParaRPr lang="ru-RU" dirty="0"/>
          </a:p>
        </p:txBody>
      </p:sp>
      <p:pic>
        <p:nvPicPr>
          <p:cNvPr id="4" name="Содержимое 3" descr="P105022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984375" y="1447800"/>
            <a:ext cx="640080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</TotalTime>
  <Words>62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«Наше отношение к красоте родного края»</vt:lpstr>
      <vt:lpstr>«Чем дальше в лес, тем больше мусора»</vt:lpstr>
      <vt:lpstr>«Волнуется природа неспроста…»</vt:lpstr>
      <vt:lpstr>   Если, что - то нам не жалко,   То несём скорей на свалку, А то просто набросаем. </vt:lpstr>
      <vt:lpstr>Рядом с домом ничего не убираем, Загрязняем землю, воду  Бытовыми мы отходами.</vt:lpstr>
      <vt:lpstr>«А теперь на месте том тонны мусора кругом…»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«Наше отношение к красоте родного края»</dc:title>
  <dc:creator>Admin</dc:creator>
  <cp:lastModifiedBy>мария</cp:lastModifiedBy>
  <cp:revision>5</cp:revision>
  <dcterms:created xsi:type="dcterms:W3CDTF">2014-10-20T12:53:16Z</dcterms:created>
  <dcterms:modified xsi:type="dcterms:W3CDTF">2015-11-05T11:41:44Z</dcterms:modified>
</cp:coreProperties>
</file>