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7366E9F-D517-44DB-A149-232B097C6CF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E57BDD-068A-45FA-ADCD-78C7647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71480"/>
            <a:ext cx="6829226" cy="4467236"/>
          </a:xfrm>
        </p:spPr>
        <p:txBody>
          <a:bodyPr/>
          <a:lstStyle/>
          <a:p>
            <a:pPr algn="ctr"/>
            <a:r>
              <a:rPr lang="ru-RU" sz="5400" dirty="0" smtClean="0">
                <a:latin typeface="Arial Black" pitchFamily="34" charset="0"/>
              </a:rPr>
              <a:t>Фотовыставка   «Красота родного края».</a:t>
            </a: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открытое занятие\фото\Фото4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открытое занятие\фото\Фото45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14356"/>
            <a:ext cx="6786610" cy="50899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открытое занятие\фото\Фото47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477278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открытое занятие\фото\Новая папка\74018153_large_0_5e937_78c4d03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166371" cy="53387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открытое занятие\фото\Новая папка\74018338_large_0_3ef97_b28f5590_1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91472" cy="61436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открытое занятие\фото\Новая папка\bigгаа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429684" cy="5637351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4282" y="4143380"/>
            <a:ext cx="864399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Россия» - шепчут мне берёзки,</a:t>
            </a:r>
            <a:endParaRPr lang="ru-RU" sz="44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«Россия» - шепчут камыши,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4202" y="322421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открытое занятие\фото\Новая папка\P91600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14290"/>
            <a:ext cx="4857784" cy="64770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4214818"/>
            <a:ext cx="72152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«Россия» - ключ журчит 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ложбинке,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 им тихо вторю: «Русь»! </a:t>
            </a:r>
          </a:p>
          <a:p>
            <a:pPr algn="ctr"/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открытое занятие\фото\74018313_large_0_51f66_d6d19a1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05753" cy="59293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открытое занятие\фото\bigбюд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778" y="571480"/>
            <a:ext cx="8439032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открытое занятие\фото\bigшнрп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32208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открытое занятие\фото\74018241_large_0_3b63b_e2bae05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85794"/>
            <a:ext cx="7620000" cy="509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gggg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14414" y="2143116"/>
            <a:ext cx="671517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Demi Cond" pitchFamily="34" charset="0"/>
                <a:ea typeface="Times New Roman" pitchFamily="18" charset="0"/>
              </a:rPr>
              <a:t>    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Demi Cond" pitchFamily="34" charset="0"/>
                <a:ea typeface="Times New Roman" pitchFamily="18" charset="0"/>
              </a:rPr>
              <a:t>Посмотри, как он хорош,</a:t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Demi Cond" pitchFamily="34" charset="0"/>
                <a:ea typeface="Times New Roman" pitchFamily="18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Demi Cond" pitchFamily="34" charset="0"/>
                <a:ea typeface="Times New Roman" pitchFamily="18" charset="0"/>
              </a:rPr>
              <a:t>Край, в котором ты живешь!</a:t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Demi Cond" pitchFamily="34" charset="0"/>
                <a:ea typeface="Times New Roman" pitchFamily="18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Demi Cond" pitchFamily="34" charset="0"/>
                <a:ea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Franklin Gothic Demi Con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открытое занятие\фото\iпеп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929618" cy="52630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открытое занятие\фото\m_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43998" cy="5772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G:\открытое занятие\фото\Новая папка\Изображение 0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2933" y="2357406"/>
            <a:ext cx="5715347" cy="4143428"/>
          </a:xfrm>
          <a:prstGeom prst="rect">
            <a:avLst/>
          </a:prstGeom>
          <a:noFill/>
        </p:spPr>
      </p:pic>
      <p:pic>
        <p:nvPicPr>
          <p:cNvPr id="19458" name="Picture 2" descr="G:\открытое занятие\фото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572032" cy="30345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открытое занятие\фото\Новая папка\Изображение 0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215370" cy="616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открытое занятие\фото\iтт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84" cy="3238523"/>
          </a:xfrm>
          <a:prstGeom prst="rect">
            <a:avLst/>
          </a:prstGeom>
          <a:noFill/>
        </p:spPr>
      </p:pic>
      <p:pic>
        <p:nvPicPr>
          <p:cNvPr id="21507" name="Picture 3" descr="G:\открытое занятие\фото\iттрп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190870"/>
            <a:ext cx="5500694" cy="36671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открытое занятие\фото\P10404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8072494" cy="605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открытое занятие\фото\DSC004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0886" y="285728"/>
            <a:ext cx="5143501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777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714620"/>
            <a:ext cx="1862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7" y="785794"/>
            <a:ext cx="6357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Пусть</a:t>
            </a:r>
            <a:r>
              <a:rPr lang="en-US" sz="36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нашем красивом селе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всегда слышится пение птиц,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плеск рыбы, шелест листьев в лесах и рощах !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открытое занятие\фото\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904879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открытое занятие\фото\bigьбьл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7072363" cy="472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открытое занятие\фото\iиимс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66"/>
            <a:ext cx="4106882" cy="283885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ткрытое занятие\фото\bigорн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01173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1643050"/>
            <a:ext cx="7429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 </a:t>
            </a:r>
            <a:r>
              <a:rPr lang="en-US" sz="4400" b="1" dirty="0" smtClean="0"/>
              <a:t>   </a:t>
            </a:r>
            <a:r>
              <a:rPr lang="ru-RU" sz="4400" dirty="0" smtClean="0"/>
              <a:t>Край </a:t>
            </a:r>
            <a:r>
              <a:rPr lang="ru-RU" sz="4400" dirty="0"/>
              <a:t>родной! Он очень славный</a:t>
            </a:r>
            <a:r>
              <a:rPr lang="ru-RU" sz="4400" dirty="0" smtClean="0"/>
              <a:t>!</a:t>
            </a:r>
            <a:endParaRPr lang="en-US" sz="4400" dirty="0" smtClean="0"/>
          </a:p>
          <a:p>
            <a:pPr algn="ctr"/>
            <a:r>
              <a:rPr lang="ru-RU" sz="4400" dirty="0" smtClean="0"/>
              <a:t> </a:t>
            </a:r>
            <a:r>
              <a:rPr lang="ru-RU" sz="4400" dirty="0"/>
              <a:t>Куда ни глянь – леса, поля,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открытое занятие\фото\getImageикв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524803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открытое занятие\фото\getImageирп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810555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открытое занятие\фото\m_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8237214" cy="5500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1" y="3143248"/>
            <a:ext cx="84296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 </a:t>
            </a:r>
            <a:r>
              <a:rPr lang="ru-RU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Природа просто расписная.</a:t>
            </a:r>
          </a:p>
          <a:p>
            <a:pPr algn="ctr"/>
            <a:r>
              <a:rPr lang="ru-RU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 </a:t>
            </a:r>
            <a:r>
              <a:rPr lang="ru-RU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это – Родина моя!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открытое занятие\фото\Фото45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14290"/>
            <a:ext cx="4714908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4">
      <a:dk1>
        <a:sysClr val="windowText" lastClr="000000"/>
      </a:dk1>
      <a:lt1>
        <a:srgbClr val="FFFFCB"/>
      </a:lt1>
      <a:dk2>
        <a:srgbClr val="005828"/>
      </a:dk2>
      <a:lt2>
        <a:srgbClr val="00843C"/>
      </a:lt2>
      <a:accent1>
        <a:srgbClr val="CEB966"/>
      </a:accent1>
      <a:accent2>
        <a:srgbClr val="FFFF00"/>
      </a:accent2>
      <a:accent3>
        <a:srgbClr val="005828"/>
      </a:accent3>
      <a:accent4>
        <a:srgbClr val="00843C"/>
      </a:accent4>
      <a:accent5>
        <a:srgbClr val="92D050"/>
      </a:accent5>
      <a:accent6>
        <a:srgbClr val="00B050"/>
      </a:accent6>
      <a:hlink>
        <a:srgbClr val="00B050"/>
      </a:hlink>
      <a:folHlink>
        <a:srgbClr val="24BC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</TotalTime>
  <Words>98</Words>
  <Application>Microsoft Office PowerPoint</Application>
  <PresentationFormat>Экран (4:3)</PresentationFormat>
  <Paragraphs>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Фотовыставка   «Красота родного края».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gtgtfg</dc:title>
  <dc:creator>Admin</dc:creator>
  <cp:lastModifiedBy>мария</cp:lastModifiedBy>
  <cp:revision>9</cp:revision>
  <dcterms:created xsi:type="dcterms:W3CDTF">2014-10-16T15:40:09Z</dcterms:created>
  <dcterms:modified xsi:type="dcterms:W3CDTF">2015-11-05T12:21:09Z</dcterms:modified>
</cp:coreProperties>
</file>