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E24DB9-27AF-40C8-BB5D-A4FAA9F17583}" type="datetimeFigureOut">
              <a:rPr lang="ru-RU" smtClean="0"/>
              <a:t>29.04.2012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6B9B3B-232B-45E7-BE83-703BE7332A2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869947"/>
          </a:xfrm>
        </p:spPr>
        <p:txBody>
          <a:bodyPr>
            <a:normAutofit fontScale="90000"/>
          </a:bodyPr>
          <a:lstStyle/>
          <a:p>
            <a:r>
              <a:rPr lang="ru-RU" sz="2700" b="1" i="1" dirty="0"/>
              <a:t>Проект создания предметно - развивающей среды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i="1" dirty="0"/>
              <a:t> « Маленькая страна чудес»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286124"/>
            <a:ext cx="7858180" cy="2143140"/>
          </a:xfrm>
        </p:spPr>
        <p:txBody>
          <a:bodyPr>
            <a:normAutofit/>
          </a:bodyPr>
          <a:lstStyle/>
          <a:p>
            <a:r>
              <a:rPr lang="ru-RU" sz="2400" b="1" u="sng" dirty="0"/>
              <a:t>Развивающая среда детства </a:t>
            </a:r>
            <a:r>
              <a:rPr lang="ru-RU" sz="2000" b="1" i="1" dirty="0"/>
              <a:t>– это система условий, обеспечивающая возможность осуществления детской деятельности и предусматривающая ряд базовых компонентов, необходимых для полноценного физического, эстетического, познавательного и социального становления личности ребенка.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i="1" dirty="0"/>
              <a:t>При формировании предметно - развивающей среды необходимо: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043246"/>
          </a:xfrm>
        </p:spPr>
        <p:txBody>
          <a:bodyPr>
            <a:normAutofit/>
          </a:bodyPr>
          <a:lstStyle/>
          <a:p>
            <a:r>
              <a:rPr lang="ru-RU" sz="1800" dirty="0"/>
              <a:t>- избавляться от загромождения </a:t>
            </a:r>
            <a:r>
              <a:rPr lang="ru-RU" sz="1800" dirty="0" err="1"/>
              <a:t>малофункциональными</a:t>
            </a:r>
            <a:r>
              <a:rPr lang="ru-RU" sz="1800" dirty="0"/>
              <a:t> и </a:t>
            </a:r>
            <a:r>
              <a:rPr lang="ru-RU" sz="1800" dirty="0" err="1"/>
              <a:t>несочетаемыми</a:t>
            </a:r>
            <a:r>
              <a:rPr lang="ru-RU" sz="1800" dirty="0"/>
              <a:t> друг с другом предметами</a:t>
            </a:r>
            <a:r>
              <a:rPr lang="ru-RU" sz="1800" dirty="0" smtClean="0"/>
              <a:t>;</a:t>
            </a:r>
          </a:p>
          <a:p>
            <a:endParaRPr lang="ru-RU" sz="1400" dirty="0"/>
          </a:p>
          <a:p>
            <a:r>
              <a:rPr lang="ru-RU" sz="1800" dirty="0"/>
              <a:t>- создать для ребенка три предметных пространства, отвечающих масштабами действий его рук (масштаб </a:t>
            </a:r>
            <a:r>
              <a:rPr lang="ru-RU" sz="1800" dirty="0" smtClean="0"/>
              <a:t>«глаз- </a:t>
            </a:r>
            <a:r>
              <a:rPr lang="ru-RU" sz="1800" dirty="0"/>
              <a:t>рука»), роста и предметного мира взрослых ( Г.Н. Любимова, С.Л. Новоселова</a:t>
            </a:r>
            <a:r>
              <a:rPr lang="ru-RU" sz="1800" dirty="0" smtClean="0"/>
              <a:t>);</a:t>
            </a:r>
          </a:p>
          <a:p>
            <a:endParaRPr lang="ru-RU" sz="1800" dirty="0"/>
          </a:p>
          <a:p>
            <a:r>
              <a:rPr lang="ru-RU" sz="1800" dirty="0" smtClean="0"/>
              <a:t>- </a:t>
            </a:r>
            <a:r>
              <a:rPr lang="ru-RU" sz="1800" dirty="0"/>
              <a:t>исходить из эргономических требований к жизнедеятельности: антропометрических, физиологических и психологических особенностей обитателей этой среды.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2200" i="1" dirty="0"/>
              <a:t>Принципы ( по В.А. Петровскому) проектирования предметно  - развивающей среды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3500" i="1" dirty="0" smtClean="0"/>
              <a:t>-  </a:t>
            </a:r>
            <a:r>
              <a:rPr lang="ru-RU" sz="3500" i="1" u="sng" dirty="0" smtClean="0"/>
              <a:t>дистанции</a:t>
            </a:r>
            <a:r>
              <a:rPr lang="ru-RU" sz="3500" i="1" u="sng" dirty="0"/>
              <a:t>,</a:t>
            </a:r>
            <a:r>
              <a:rPr lang="ru-RU" sz="3500" i="1" dirty="0"/>
              <a:t> </a:t>
            </a:r>
            <a:r>
              <a:rPr lang="ru-RU" sz="3500" dirty="0"/>
              <a:t>позиции при взаимодействии – ориентация на организацию пространства для общения взрослого с ребенком « глаза в глаза», установления оптимального контакта с детьми</a:t>
            </a:r>
            <a:r>
              <a:rPr lang="ru-RU" sz="3500" dirty="0" smtClean="0"/>
              <a:t>;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активности</a:t>
            </a:r>
            <a:r>
              <a:rPr lang="ru-RU" sz="3500" i="1" u="sng" dirty="0"/>
              <a:t>, самостоятельности, творчества</a:t>
            </a:r>
            <a:r>
              <a:rPr lang="ru-RU" sz="3500" dirty="0"/>
              <a:t> – возможность проявления и формирования этих качеств у детей и взрослых путем участия в создании своего предметного </a:t>
            </a:r>
            <a:r>
              <a:rPr lang="ru-RU" sz="3500" dirty="0" smtClean="0"/>
              <a:t>окружения;  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стабильности </a:t>
            </a:r>
            <a:r>
              <a:rPr lang="ru-RU" sz="3500" i="1" u="sng" dirty="0"/>
              <a:t>– динамичности</a:t>
            </a:r>
            <a:r>
              <a:rPr lang="ru-RU" sz="3500" u="sng" dirty="0"/>
              <a:t>,</a:t>
            </a:r>
            <a:r>
              <a:rPr lang="ru-RU" sz="3500" dirty="0"/>
              <a:t> предусматривающий создания условий для изменения и созидания окружающей среды в соответствии со вкусами, настроения, меняющимися в зависимости от возрастных особенностей и возможностей детей, периода обучения, образовательной программы</a:t>
            </a:r>
            <a:r>
              <a:rPr lang="ru-RU" sz="3500" dirty="0" smtClean="0"/>
              <a:t>;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комплексирования </a:t>
            </a:r>
            <a:r>
              <a:rPr lang="ru-RU" sz="3500" i="1" u="sng" dirty="0"/>
              <a:t>и гибкого зонирования,</a:t>
            </a:r>
            <a:r>
              <a:rPr lang="ru-RU" sz="3500" dirty="0"/>
              <a:t> реализующий возможность построения непересекающихся  сфер активности и позволяющий детям заниматься  одновременно разными видами деятельности , не мешая друг другу</a:t>
            </a:r>
            <a:r>
              <a:rPr lang="ru-RU" sz="3500" dirty="0" smtClean="0"/>
              <a:t>;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err="1" smtClean="0"/>
              <a:t>эмоциогенности</a:t>
            </a:r>
            <a:r>
              <a:rPr lang="ru-RU" sz="3500" i="1" u="sng" dirty="0" smtClean="0"/>
              <a:t> </a:t>
            </a:r>
            <a:r>
              <a:rPr lang="ru-RU" sz="3500" dirty="0" smtClean="0"/>
              <a:t> </a:t>
            </a:r>
            <a:r>
              <a:rPr lang="ru-RU" sz="3500" dirty="0"/>
              <a:t>среды, </a:t>
            </a:r>
            <a:r>
              <a:rPr lang="ru-RU" sz="3500" i="1" u="sng" dirty="0"/>
              <a:t>индивидуальной </a:t>
            </a:r>
            <a:r>
              <a:rPr lang="ru-RU" sz="3500" dirty="0"/>
              <a:t>комфортности и </a:t>
            </a:r>
            <a:r>
              <a:rPr lang="ru-RU" sz="3500" i="1" u="sng" dirty="0"/>
              <a:t>эмоционального </a:t>
            </a:r>
            <a:r>
              <a:rPr lang="ru-RU" sz="3500" dirty="0"/>
              <a:t>благополучия каждого ребенка и взрослого, осуществляемый при оптимальном выборе стимулов по количеству и качеству;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эстетической </a:t>
            </a:r>
            <a:r>
              <a:rPr lang="ru-RU" sz="3500" i="1" u="sng" dirty="0"/>
              <a:t>организации среды</a:t>
            </a:r>
            <a:r>
              <a:rPr lang="ru-RU" sz="3500" dirty="0"/>
              <a:t>, сочетания привычных и неординарных элементов ( в группе должно не только уютно и комфортно, но и красиво);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открытости </a:t>
            </a:r>
            <a:r>
              <a:rPr lang="ru-RU" sz="3500" i="1" u="sng" dirty="0"/>
              <a:t>– закрытости</a:t>
            </a:r>
            <a:r>
              <a:rPr lang="ru-RU" sz="3500" dirty="0"/>
              <a:t>, т. е. готовности среды к изменению, корректировке, развитию</a:t>
            </a:r>
          </a:p>
          <a:p>
            <a:pPr>
              <a:buNone/>
            </a:pPr>
            <a:r>
              <a:rPr lang="ru-RU" sz="3500" dirty="0" smtClean="0"/>
              <a:t>             ( </a:t>
            </a:r>
            <a:r>
              <a:rPr lang="ru-RU" sz="3500" dirty="0"/>
              <a:t>реализуются в несколько аспектах: открытость природе, культуре, обществу с собственному «Я»):</a:t>
            </a:r>
          </a:p>
          <a:p>
            <a:pPr>
              <a:buNone/>
            </a:pPr>
            <a:r>
              <a:rPr lang="ru-RU" sz="3500" dirty="0" smtClean="0"/>
              <a:t>        -  </a:t>
            </a:r>
            <a:r>
              <a:rPr lang="ru-RU" sz="3500" i="1" u="sng" dirty="0" smtClean="0"/>
              <a:t>половых </a:t>
            </a:r>
            <a:r>
              <a:rPr lang="ru-RU" sz="3500" i="1" u="sng" dirty="0"/>
              <a:t>и возрастных различий</a:t>
            </a:r>
            <a:r>
              <a:rPr lang="ru-RU" sz="3500" dirty="0"/>
              <a:t> как возможности девочек и мальчиков проявлять свои склонности в соответствии с принятыми в обществе эталонами мужественности и женственности;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Игровые и развивающие центры в рамках группового пространства: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. сюжетно – ролевых игр « Мы играем</a:t>
            </a:r>
            <a:r>
              <a:rPr lang="ru-RU" dirty="0" smtClean="0"/>
              <a:t>»;</a:t>
            </a:r>
            <a:endParaRPr lang="ru-RU" dirty="0"/>
          </a:p>
          <a:p>
            <a:r>
              <a:rPr lang="ru-RU" dirty="0"/>
              <a:t>. </a:t>
            </a:r>
            <a:r>
              <a:rPr lang="ru-RU" dirty="0" smtClean="0"/>
              <a:t>сенсомоторного </a:t>
            </a:r>
            <a:r>
              <a:rPr lang="ru-RU" dirty="0"/>
              <a:t>развития «Мир под рукой»;</a:t>
            </a:r>
          </a:p>
          <a:p>
            <a:r>
              <a:rPr lang="ru-RU" dirty="0"/>
              <a:t>. уединения «Мой маленький дом»;</a:t>
            </a:r>
          </a:p>
          <a:p>
            <a:r>
              <a:rPr lang="ru-RU" dirty="0"/>
              <a:t>. безопасности;</a:t>
            </a:r>
          </a:p>
          <a:p>
            <a:r>
              <a:rPr lang="ru-RU" dirty="0"/>
              <a:t>. конструирования « Маленькие строители»;</a:t>
            </a:r>
          </a:p>
          <a:p>
            <a:r>
              <a:rPr lang="ru-RU" dirty="0"/>
              <a:t>. </a:t>
            </a:r>
            <a:r>
              <a:rPr lang="ru-RU" dirty="0" err="1" smtClean="0"/>
              <a:t>физкультурно</a:t>
            </a:r>
            <a:r>
              <a:rPr lang="ru-RU" dirty="0" smtClean="0"/>
              <a:t> </a:t>
            </a:r>
            <a:r>
              <a:rPr lang="ru-RU" dirty="0"/>
              <a:t>– оздоровительный «Мы – спортсмены»;</a:t>
            </a:r>
          </a:p>
          <a:p>
            <a:r>
              <a:rPr lang="ru-RU" dirty="0"/>
              <a:t>. театрализованный  « Играем в театр»;</a:t>
            </a:r>
          </a:p>
          <a:p>
            <a:r>
              <a:rPr lang="ru-RU" dirty="0"/>
              <a:t>. краеведения;</a:t>
            </a:r>
          </a:p>
          <a:p>
            <a:r>
              <a:rPr lang="ru-RU" dirty="0"/>
              <a:t>. творчества « Талантливые пальчики»;</a:t>
            </a:r>
          </a:p>
          <a:p>
            <a:r>
              <a:rPr lang="ru-RU" dirty="0"/>
              <a:t>. музыкальный;</a:t>
            </a:r>
          </a:p>
          <a:p>
            <a:r>
              <a:rPr lang="ru-RU" dirty="0"/>
              <a:t>. развитие речи « Будим говорить правильно»;</a:t>
            </a:r>
          </a:p>
          <a:p>
            <a:r>
              <a:rPr lang="ru-RU" dirty="0"/>
              <a:t>. групповой библиотеки « Здравствуй, книжка!»;</a:t>
            </a:r>
          </a:p>
          <a:p>
            <a:r>
              <a:rPr lang="ru-RU" dirty="0"/>
              <a:t>. песка и воды;</a:t>
            </a:r>
          </a:p>
          <a:p>
            <a:r>
              <a:rPr lang="ru-RU" dirty="0"/>
              <a:t>. природы « Юные экологи»;</a:t>
            </a:r>
          </a:p>
          <a:p>
            <a:r>
              <a:rPr lang="ru-RU" dirty="0"/>
              <a:t>. экспериментирования « Юные исследователи»;</a:t>
            </a:r>
          </a:p>
          <a:p>
            <a:r>
              <a:rPr lang="ru-RU" dirty="0"/>
              <a:t>. развивающих игр «Эрудиты</a:t>
            </a:r>
            <a:r>
              <a:rPr lang="ru-RU" dirty="0" smtClean="0"/>
              <a:t>»;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460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Проект создания предметно - развивающей среды  « Маленькая страна чудес» </vt:lpstr>
      <vt:lpstr>При формировании предметно - развивающей среды необходимо: </vt:lpstr>
      <vt:lpstr>Принципы ( по В.А. Петровскому) проектирования предметно  - развивающей среды </vt:lpstr>
      <vt:lpstr>Игровые и развивающие центры в рамках группового пространства: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создания предметно - развивающей среды  « Маленькая страна чудес»</dc:title>
  <dc:creator>1</dc:creator>
  <cp:lastModifiedBy>1</cp:lastModifiedBy>
  <cp:revision>3</cp:revision>
  <dcterms:created xsi:type="dcterms:W3CDTF">2012-04-29T16:09:56Z</dcterms:created>
  <dcterms:modified xsi:type="dcterms:W3CDTF">2012-04-29T16:31:53Z</dcterms:modified>
</cp:coreProperties>
</file>