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241213" cy="7380288"/>
  <p:notesSz cx="6797675" cy="9926638"/>
  <p:defaultTextStyle>
    <a:defPPr>
      <a:defRPr lang="ru-RU"/>
    </a:defPPr>
    <a:lvl1pPr marL="0" algn="l" defTabSz="941832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1pPr>
    <a:lvl2pPr marL="470916" algn="l" defTabSz="941832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2pPr>
    <a:lvl3pPr marL="941832" algn="l" defTabSz="941832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3pPr>
    <a:lvl4pPr marL="1412748" algn="l" defTabSz="941832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4pPr>
    <a:lvl5pPr marL="1883664" algn="l" defTabSz="941832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5pPr>
    <a:lvl6pPr marL="2354580" algn="l" defTabSz="941832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6pPr>
    <a:lvl7pPr marL="2825496" algn="l" defTabSz="941832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7pPr>
    <a:lvl8pPr marL="3296412" algn="l" defTabSz="941832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8pPr>
    <a:lvl9pPr marL="3767328" algn="l" defTabSz="941832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146D-FBAB-4614-8F1C-DDDB9EC8EC3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66AA-D54E-4E20-9395-5D0BFF9E9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8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584" y="392932"/>
            <a:ext cx="10558046" cy="1426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584" y="1964660"/>
            <a:ext cx="10558046" cy="4682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41583" y="6840434"/>
            <a:ext cx="2754273" cy="39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C146D-FBAB-4614-8F1C-DDDB9EC8EC3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4902" y="6840434"/>
            <a:ext cx="4131409" cy="39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5357" y="6840434"/>
            <a:ext cx="2754273" cy="39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E66AA-D54E-4E20-9395-5D0BFF9E9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4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8058" rtl="0" eaLnBrk="1" latinLnBrk="0" hangingPunct="1">
        <a:lnSpc>
          <a:spcPct val="90000"/>
        </a:lnSpc>
        <a:spcBef>
          <a:spcPct val="0"/>
        </a:spcBef>
        <a:buNone/>
        <a:defRPr sz="44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514" indent="-229514" algn="l" defTabSz="918058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543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10" kern="1200">
          <a:solidFill>
            <a:schemeClr val="tx1"/>
          </a:solidFill>
          <a:latin typeface="+mn-lt"/>
          <a:ea typeface="+mn-ea"/>
          <a:cs typeface="+mn-cs"/>
        </a:defRPr>
      </a:lvl2pPr>
      <a:lvl3pPr marL="1147572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601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630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658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687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716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745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9029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8058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7086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6115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5144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4173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3202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2230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500" b="1" smtClean="0"/>
              <a:t>В рамках работы базовых площадок по реализации ФГОС ДО в ДОУ города Перми</a:t>
            </a:r>
            <a:br>
              <a:rPr lang="ru-RU" altLang="ru-RU" sz="4500" b="1" smtClean="0"/>
            </a:br>
            <a:r>
              <a:rPr lang="ru-RU" altLang="ru-RU" sz="4500" b="1" smtClean="0"/>
              <a:t/>
            </a:r>
            <a:br>
              <a:rPr lang="ru-RU" altLang="ru-RU" sz="4500" b="1" smtClean="0"/>
            </a:br>
            <a:r>
              <a:rPr lang="ru-RU" altLang="ru-RU" sz="4500" b="1" smtClean="0">
                <a:solidFill>
                  <a:srgbClr val="FF9900"/>
                </a:solidFill>
              </a:rPr>
              <a:t>«ОТКРЫТАЯ СТУДИЯ</a:t>
            </a:r>
            <a:r>
              <a:rPr lang="ru-RU" altLang="ru-RU" sz="3300" b="1" smtClean="0">
                <a:solidFill>
                  <a:srgbClr val="FF9900"/>
                </a:solidFill>
              </a:rPr>
              <a:t>»</a:t>
            </a:r>
            <a:endParaRPr lang="ru-RU" altLang="ru-RU" sz="3300" smtClean="0">
              <a:solidFill>
                <a:srgbClr val="FF99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1213" cy="73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50786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1213" cy="73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06694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300" smtClean="0"/>
              <a:t>ЗАПРОС!!!</a:t>
            </a: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z="1400" smtClean="0"/>
              <a:t/>
            </a:r>
            <a:br>
              <a:rPr lang="ru-RU" altLang="ru-RU" sz="1400" smtClean="0"/>
            </a:br>
            <a:r>
              <a:rPr lang="ru-RU" altLang="ru-RU" sz="2900" b="1" smtClean="0"/>
              <a:t>очень умный ребенок, </a:t>
            </a:r>
            <a:r>
              <a:rPr lang="ru-RU" altLang="ru-RU" sz="2900" b="1" smtClean="0">
                <a:solidFill>
                  <a:srgbClr val="FF0000"/>
                </a:solidFill>
              </a:rPr>
              <a:t>НО</a:t>
            </a:r>
            <a:r>
              <a:rPr lang="ru-RU" altLang="ru-RU" sz="2900" b="1" smtClean="0"/>
              <a:t/>
            </a:r>
            <a:br>
              <a:rPr lang="ru-RU" altLang="ru-RU" sz="2900" b="1" smtClean="0"/>
            </a:br>
            <a:r>
              <a:rPr lang="ru-RU" altLang="ru-RU" sz="2900" b="1" smtClean="0">
                <a:solidFill>
                  <a:srgbClr val="C00000"/>
                </a:solidFill>
              </a:rPr>
              <a:t>замкнутый</a:t>
            </a:r>
            <a:r>
              <a:rPr lang="ru-RU" altLang="ru-RU" sz="2900" b="1" smtClean="0">
                <a:solidFill>
                  <a:srgbClr val="FF0000"/>
                </a:solidFill>
              </a:rPr>
              <a:t>                              </a:t>
            </a:r>
            <a:r>
              <a:rPr lang="ru-RU" altLang="ru-RU" sz="2900" b="1" smtClean="0">
                <a:solidFill>
                  <a:srgbClr val="C00000"/>
                </a:solidFill>
              </a:rPr>
              <a:t>агрессивный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1213" cy="73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55592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smtClean="0">
                <a:solidFill>
                  <a:srgbClr val="002060"/>
                </a:solidFill>
                <a:latin typeface="Georgia" panose="02040502050405020303" pitchFamily="18" charset="0"/>
              </a:rPr>
              <a:t>Как снять стресс</a:t>
            </a:r>
            <a:br>
              <a:rPr lang="ru-RU" altLang="ru-RU" b="1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altLang="ru-RU" b="1" smtClean="0">
                <a:solidFill>
                  <a:srgbClr val="002060"/>
                </a:solidFill>
                <a:latin typeface="Georgia" panose="02040502050405020303" pitchFamily="18" charset="0"/>
              </a:rPr>
              <a:t> и </a:t>
            </a:r>
            <a:br>
              <a:rPr lang="ru-RU" altLang="ru-RU" b="1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altLang="ru-RU" b="1" smtClean="0">
                <a:solidFill>
                  <a:srgbClr val="002060"/>
                </a:solidFill>
                <a:latin typeface="Georgia" panose="02040502050405020303" pitchFamily="18" charset="0"/>
              </a:rPr>
              <a:t>усталость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1213" cy="73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31838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300" b="1" smtClean="0"/>
              <a:t>«Умение организовывать сотрудничество»</a:t>
            </a:r>
            <a:r>
              <a:rPr lang="ru-RU" altLang="ru-RU" sz="3300" smtClean="0"/>
              <a:t/>
            </a:r>
            <a:br>
              <a:rPr lang="ru-RU" altLang="ru-RU" sz="3300" smtClean="0"/>
            </a:br>
            <a:r>
              <a:rPr lang="ru-RU" altLang="ru-RU" sz="3300" smtClean="0"/>
              <a:t>МАДОУ «Детский сад № 238» г.Перми</a:t>
            </a:r>
            <a:br>
              <a:rPr lang="ru-RU" altLang="ru-RU" sz="3300" smtClean="0"/>
            </a:br>
            <a:r>
              <a:rPr lang="ru-RU" altLang="ru-RU" sz="3300" smtClean="0"/>
              <a:t> </a:t>
            </a:r>
            <a:r>
              <a:rPr lang="ru-RU" altLang="ru-RU" sz="3300" b="1" smtClean="0"/>
              <a:t>28.04 - 30.04.2015г</a:t>
            </a:r>
            <a:endParaRPr lang="ru-RU" altLang="ru-RU" sz="3300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1213" cy="73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05098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Актуальность сетевого взаимодействия участников образовательного процесса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1213" cy="73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6529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1213" cy="73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04737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Клабукова С.Г.</a:t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1213" cy="73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96844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1213" cy="73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22702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300" b="1" i="1" smtClean="0"/>
              <a:t>Современные дети:</a:t>
            </a:r>
            <a:endParaRPr lang="ru-RU" altLang="ru-RU" sz="3300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1213" cy="73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24043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smtClean="0"/>
              <a:t>«Аист</a:t>
            </a:r>
            <a:r>
              <a:rPr lang="ru-RU" altLang="ru-RU" smtClean="0"/>
              <a:t>эролайн</a:t>
            </a:r>
            <a:r>
              <a:rPr lang="ru-RU" altLang="ru-RU" b="1" smtClean="0"/>
              <a:t> - добро пожаловать на землю!» </a:t>
            </a:r>
            <a:br>
              <a:rPr lang="ru-RU" altLang="ru-RU" b="1" smtClean="0"/>
            </a:br>
            <a:r>
              <a:rPr lang="ru-RU" altLang="ru-RU" b="1" smtClean="0"/>
              <a:t/>
            </a:r>
            <a:br>
              <a:rPr lang="ru-RU" altLang="ru-RU" b="1" smtClean="0"/>
            </a:br>
            <a:r>
              <a:rPr lang="ru-RU" altLang="ru-RU" sz="3300" smtClean="0"/>
              <a:t>Нестандартный мультфильм про стандартного ребенка с планеты Земля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1213" cy="73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27423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altLang="ru-RU" b="1" smtClean="0">
                <a:solidFill>
                  <a:schemeClr val="accent1">
                    <a:lumMod val="75000"/>
                  </a:schemeClr>
                </a:solidFill>
              </a:rPr>
              <a:t>МАДОУ «Детский сад № 238» г.Перми</a:t>
            </a:r>
            <a:endParaRPr lang="ru-RU" altLang="ru-RU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1213" cy="73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43025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1213" cy="73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24752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600" b="1" smtClean="0"/>
              <a:t>Большое спасибо!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1213" cy="73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81916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1213" cy="73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04980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altLang="ru-RU" sz="2500" b="1" smtClean="0">
                <a:cs typeface="Aharoni" panose="02010803020104030203" pitchFamily="2" charset="-79"/>
              </a:rPr>
              <a:t>Извлечения из Федерального закона Российской Федерации от </a:t>
            </a:r>
            <a:br>
              <a:rPr lang="ru-RU" altLang="ru-RU" sz="2500" b="1" smtClean="0">
                <a:cs typeface="Aharoni" panose="02010803020104030203" pitchFamily="2" charset="-79"/>
              </a:rPr>
            </a:br>
            <a:r>
              <a:rPr lang="ru-RU" altLang="ru-RU" sz="2500" b="1" smtClean="0">
                <a:cs typeface="Aharoni" panose="02010803020104030203" pitchFamily="2" charset="-79"/>
              </a:rPr>
              <a:t>29 декабря 2012 г. N 273-ФЗ «Об образовании в российской Федерации» в части дошкольное образование</a:t>
            </a:r>
            <a:endParaRPr lang="ru-RU" altLang="ru-RU" sz="2500" smtClean="0">
              <a:cs typeface="Aharoni" panose="02010803020104030203" pitchFamily="2" charset="-79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1213" cy="73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42402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300" smtClean="0"/>
              <a:t>Статья 48. Обязанности и ответственность педагогических работников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1213" cy="73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22183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smtClean="0"/>
              <a:t>ФГОС ДОШКОЛЬНОГО ОБРАЗОВАНИЯ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1213" cy="73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94448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100" b="1" smtClean="0"/>
              <a:t>П.3.4.2. Педагогические работники, реализующие Программу, должны обладать основными компетенциями, необходимыми для создания условия развития детей, обозначенных в п.3.2.5. настоящего Стандарта</a:t>
            </a:r>
            <a:r>
              <a:rPr lang="ru-RU" altLang="ru-RU" sz="2100" smtClean="0"/>
              <a:t>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1213" cy="73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22139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/>
              <a:t>Необходимые умения</a:t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1213" cy="73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42963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900" b="1" smtClean="0"/>
              <a:t>Опыт работы с педагогами по формированию универсальных компетенций в рамках трудового действия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1213" cy="73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18662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113</Words>
  <Application>Microsoft Office PowerPoint</Application>
  <PresentationFormat>Произвольный</PresentationFormat>
  <Paragraphs>16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Aharoni</vt:lpstr>
      <vt:lpstr>Arial</vt:lpstr>
      <vt:lpstr>Calibri</vt:lpstr>
      <vt:lpstr>Calibri Light</vt:lpstr>
      <vt:lpstr>Georgia</vt:lpstr>
      <vt:lpstr>Times New Roman</vt:lpstr>
      <vt:lpstr>Тема Office</vt:lpstr>
      <vt:lpstr>В рамках работы базовых площадок по реализации ФГОС ДО в ДОУ города Перми  «ОТКРЫТАЯ СТУДИЯ»</vt:lpstr>
      <vt:lpstr>МАДОУ «Детский сад № 238» г.Перми</vt:lpstr>
      <vt:lpstr>Презентация PowerPoint</vt:lpstr>
      <vt:lpstr>Извлечения из Федерального закона Российской Федерации от  29 декабря 2012 г. N 273-ФЗ «Об образовании в российской Федерации» в части дошкольное образование</vt:lpstr>
      <vt:lpstr>Статья 48. Обязанности и ответственность педагогических работников</vt:lpstr>
      <vt:lpstr>ФГОС ДОШКОЛЬНОГО ОБРАЗОВАНИЯ</vt:lpstr>
      <vt:lpstr>П.3.4.2. Педагогические работники, реализующие Программу, должны обладать основными компетенциями, необходимыми для создания условия развития детей, обозначенных в п.3.2.5. настоящего Стандарта.</vt:lpstr>
      <vt:lpstr>Необходимые умения </vt:lpstr>
      <vt:lpstr>Опыт работы с педагогами по формированию универсальных компетенций в рамках трудового действия</vt:lpstr>
      <vt:lpstr>Презентация PowerPoint</vt:lpstr>
      <vt:lpstr>ЗАПРОС!!!  очень умный ребенок, НО замкнутый                              агрессивный</vt:lpstr>
      <vt:lpstr>Как снять стресс  и  усталость</vt:lpstr>
      <vt:lpstr>«Умение организовывать сотрудничество» МАДОУ «Детский сад № 238» г.Перми  28.04 - 30.04.2015г</vt:lpstr>
      <vt:lpstr>Актуальность сетевого взаимодействия участников образовательного процесса</vt:lpstr>
      <vt:lpstr>Презентация PowerPoint</vt:lpstr>
      <vt:lpstr>Клабукова С.Г. </vt:lpstr>
      <vt:lpstr>Презентация PowerPoint</vt:lpstr>
      <vt:lpstr>Современные дети:</vt:lpstr>
      <vt:lpstr>«Аистэролайн - добро пожаловать на землю!»   Нестандартный мультфильм про стандартного ребенка с планеты Земля</vt:lpstr>
      <vt:lpstr>Презентация PowerPoint</vt:lpstr>
      <vt:lpstr>Большое спасибо!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рамках работы базовых площадок по реализации ФГОС ДО в ДОУ города Перми  «ОТКРЫТАЯ СТУДИЯ»</dc:title>
  <dc:creator>Наталья Колчанова</dc:creator>
  <cp:lastModifiedBy>Наталья Колчанова</cp:lastModifiedBy>
  <cp:revision>1</cp:revision>
  <dcterms:created xsi:type="dcterms:W3CDTF">2015-11-06T19:10:08Z</dcterms:created>
  <dcterms:modified xsi:type="dcterms:W3CDTF">2015-11-06T19:12:17Z</dcterms:modified>
</cp:coreProperties>
</file>