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E9CE2-18DD-4B2A-B814-678D82D3101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7E41-44AF-403E-A980-C67C10BB2A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0117-D701-4CFF-9DA1-A426169CA7C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stem_leaf.png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1470025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Лекарственные </a:t>
            </a:r>
            <a:b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растения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941168"/>
            <a:ext cx="6400800" cy="1270992"/>
          </a:xfrm>
          <a:effectLst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Воспитатель МБДОУ детский сад № 74 Сидоренко И.В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1" descr="ladybu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52" y="332656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1331640" y="404664"/>
            <a:ext cx="6400800" cy="127099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Электронно-дидактическое пособие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ttle_Soup_MFM_reci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650" y="1047750"/>
            <a:ext cx="71247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file73aOj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157192"/>
            <a:ext cx="1851205" cy="1338461"/>
          </a:xfrm>
          <a:prstGeom prst="rect">
            <a:avLst/>
          </a:prstGeom>
        </p:spPr>
      </p:pic>
      <p:pic>
        <p:nvPicPr>
          <p:cNvPr id="12" name="Рисунок 11" descr="601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348880"/>
            <a:ext cx="1800200" cy="13334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18864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Отгадай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верхушке стебелька — 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Солнышко и облака. 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Белая корзинка, золотое донце, 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ней лежит росинка.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сверкает солнце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005064"/>
            <a:ext cx="3744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Вдоль дорожек его встретишь,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Ранки, ссадины излечишь,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Сорвешь листочек осторожно.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Кто нас излечит?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860032" y="3717032"/>
            <a:ext cx="33123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Золотой и молодой,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неделю стал седой,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денёчка через два,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Облысела голова.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Спрячу-ка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карманчик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Бывший...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4048" y="1412776"/>
            <a:ext cx="3312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Растет зеленою стеной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Ее обходят стороной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Колючая и злая дива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 как зовут траву?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341719600_podorozhn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5013176"/>
            <a:ext cx="1877566" cy="1403016"/>
          </a:xfrm>
          <a:prstGeom prst="rect">
            <a:avLst/>
          </a:prstGeom>
          <a:blipFill dpi="0" rotWithShape="1">
            <a:blip r:embed="rId5" cstate="print">
              <a:alphaModFix amt="0"/>
            </a:blip>
            <a:srcRect/>
            <a:tile tx="0" ty="0" sx="100000" sy="100000" flip="none" algn="tl"/>
          </a:blipFill>
        </p:spPr>
      </p:pic>
      <p:pic>
        <p:nvPicPr>
          <p:cNvPr id="15" name="Рисунок 14" descr="krapiv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2132856"/>
            <a:ext cx="1050805" cy="1539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081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Желаем всем крепкого здоровья!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0" descr="daisy.png"/>
          <p:cNvPicPr/>
          <p:nvPr/>
        </p:nvPicPr>
        <p:blipFill>
          <a:blip r:embed="rId2" cstate="print"/>
          <a:srcRect b="3704"/>
          <a:stretch>
            <a:fillRect/>
          </a:stretch>
        </p:blipFill>
        <p:spPr>
          <a:xfrm>
            <a:off x="5786446" y="2000240"/>
            <a:ext cx="2985407" cy="4620986"/>
          </a:xfrm>
          <a:prstGeom prst="rect">
            <a:avLst/>
          </a:prstGeom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6858016" y="3214686"/>
            <a:ext cx="747712" cy="746125"/>
            <a:chOff x="8330" y="9874"/>
            <a:chExt cx="1176" cy="1176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3" name="Picture 3" descr="stem_leaf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14" name="Picture 1" descr="ladybug.png"/>
          <p:cNvPicPr/>
          <p:nvPr/>
        </p:nvPicPr>
        <p:blipFill>
          <a:blip r:embed="rId4" cstate="print"/>
          <a:stretch>
            <a:fillRect/>
          </a:stretch>
        </p:blipFill>
        <p:spPr>
          <a:xfrm rot="9757449">
            <a:off x="7814720" y="2511474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6" descr="F:\!CKAЧKA!\36ab572171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556792"/>
            <a:ext cx="5084763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836712"/>
            <a:ext cx="3716354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20688"/>
            <a:ext cx="4320480" cy="56938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Если вдруг ты заболел,</a:t>
            </a:r>
          </a:p>
          <a:p>
            <a:r>
              <a:rPr lang="ru-RU" sz="2800" b="1" dirty="0" smtClean="0"/>
              <a:t>Не спеши с таблетками,</a:t>
            </a:r>
          </a:p>
          <a:p>
            <a:r>
              <a:rPr lang="ru-RU" sz="2800" b="1" dirty="0" smtClean="0"/>
              <a:t>Пригласи своих друзей</a:t>
            </a:r>
          </a:p>
          <a:p>
            <a:r>
              <a:rPr lang="ru-RU" sz="2800" b="1" dirty="0" smtClean="0"/>
              <a:t>С зелеными ветками.</a:t>
            </a:r>
          </a:p>
          <a:p>
            <a:r>
              <a:rPr lang="ru-RU" sz="2800" b="1" dirty="0" smtClean="0"/>
              <a:t>Они и красивей, и тоже лечебные,</a:t>
            </a:r>
          </a:p>
          <a:p>
            <a:r>
              <a:rPr lang="ru-RU" sz="2800" b="1" dirty="0" smtClean="0"/>
              <a:t>Бывают и горькие, но очень полезные.</a:t>
            </a:r>
          </a:p>
          <a:p>
            <a:r>
              <a:rPr lang="ru-RU" sz="2800" b="1" dirty="0" smtClean="0"/>
              <a:t>Помногу их пить тоже нельзя,</a:t>
            </a:r>
          </a:p>
          <a:p>
            <a:r>
              <a:rPr lang="ru-RU" sz="2800" b="1" dirty="0" smtClean="0"/>
              <a:t>Бывают опасными эти друзья.</a:t>
            </a:r>
          </a:p>
          <a:p>
            <a:r>
              <a:rPr lang="ru-RU" sz="2800" b="1" dirty="0" smtClean="0"/>
              <a:t>                          М. Киселева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3" y="1124744"/>
            <a:ext cx="7416825" cy="511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Одуванчик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65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287700" cy="5332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Подорожник</a:t>
            </a:r>
          </a:p>
        </p:txBody>
      </p:sp>
      <p:pic>
        <p:nvPicPr>
          <p:cNvPr id="3" name="Рисунок 2" descr="6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6408712" cy="480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lantai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20689"/>
            <a:ext cx="6743600" cy="563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Ромашка</a:t>
            </a:r>
          </a:p>
        </p:txBody>
      </p:sp>
      <p:pic>
        <p:nvPicPr>
          <p:cNvPr id="3" name="Рисунок 2" descr="58114159_27f66bd1b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696744" cy="4878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045772_947c2913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567" y="1023933"/>
            <a:ext cx="7588867" cy="506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Крапива</a:t>
            </a:r>
          </a:p>
        </p:txBody>
      </p:sp>
      <p:pic>
        <p:nvPicPr>
          <p:cNvPr id="3" name="Рисунок 2" descr="krapi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408712" cy="480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к трав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E135B8-1A27-4040-9F12-32549F8E10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лек травы</Template>
  <TotalTime>329</TotalTime>
  <Words>111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лек травы</vt:lpstr>
      <vt:lpstr>Лекарственные  растения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Желаем всем крепкого здоровья!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 растения</dc:title>
  <dc:creator>user</dc:creator>
  <cp:lastModifiedBy>user</cp:lastModifiedBy>
  <cp:revision>17</cp:revision>
  <dcterms:created xsi:type="dcterms:W3CDTF">2014-04-27T14:33:28Z</dcterms:created>
  <dcterms:modified xsi:type="dcterms:W3CDTF">2014-04-27T20:20:20Z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TC300101909990</vt:lpwstr>
  </property>
</Properties>
</file>