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Отечественные традиции и праздники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89240"/>
            <a:ext cx="7854696" cy="936104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Выполнила </a:t>
            </a:r>
          </a:p>
          <a:p>
            <a:r>
              <a:rPr lang="ru-RU" sz="2800" dirty="0" smtClean="0"/>
              <a:t>воспитатель МБДОУ № 320</a:t>
            </a:r>
          </a:p>
          <a:p>
            <a:r>
              <a:rPr lang="ru-RU" sz="2800" dirty="0" smtClean="0"/>
              <a:t> Пономарева Ирина Дмитриевна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сень фото"/>
          <p:cNvPicPr>
            <a:picLocks noChangeAspect="1" noChangeArrowheads="1"/>
          </p:cNvPicPr>
          <p:nvPr/>
        </p:nvPicPr>
        <p:blipFill>
          <a:blip r:embed="rId2" cstate="print"/>
          <a:srcRect l="31500" b="10226"/>
          <a:stretch>
            <a:fillRect/>
          </a:stretch>
        </p:blipFill>
        <p:spPr bwMode="auto">
          <a:xfrm>
            <a:off x="467544" y="980728"/>
            <a:ext cx="3131840" cy="27363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4100" name="Picture 4" descr="зима фото"/>
          <p:cNvPicPr>
            <a:picLocks noChangeAspect="1" noChangeArrowheads="1"/>
          </p:cNvPicPr>
          <p:nvPr/>
        </p:nvPicPr>
        <p:blipFill>
          <a:blip r:embed="rId3" cstate="print"/>
          <a:srcRect l="17325" r="16526" b="12589"/>
          <a:stretch>
            <a:fillRect/>
          </a:stretch>
        </p:blipFill>
        <p:spPr bwMode="auto">
          <a:xfrm>
            <a:off x="5580112" y="1052736"/>
            <a:ext cx="3024336" cy="266429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4102" name="Picture 6" descr="лето фото"/>
          <p:cNvPicPr>
            <a:picLocks noChangeAspect="1" noChangeArrowheads="1"/>
          </p:cNvPicPr>
          <p:nvPr/>
        </p:nvPicPr>
        <p:blipFill>
          <a:blip r:embed="rId4" cstate="print"/>
          <a:srcRect l="22050" b="12589"/>
          <a:stretch>
            <a:fillRect/>
          </a:stretch>
        </p:blipFill>
        <p:spPr bwMode="auto">
          <a:xfrm>
            <a:off x="2915816" y="3933056"/>
            <a:ext cx="3563888" cy="266429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revostroy.ru/images/u/el_obyknove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664296" cy="35523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6148" name="Picture 4" descr="http://stihi.ru/pics/2012/05/09/8697.jpg"/>
          <p:cNvPicPr>
            <a:picLocks noChangeAspect="1" noChangeArrowheads="1"/>
          </p:cNvPicPr>
          <p:nvPr/>
        </p:nvPicPr>
        <p:blipFill>
          <a:blip r:embed="rId3" cstate="print"/>
          <a:srcRect l="11982" r="31107" b="1852"/>
          <a:stretch>
            <a:fillRect/>
          </a:stretch>
        </p:blipFill>
        <p:spPr bwMode="auto">
          <a:xfrm>
            <a:off x="6516216" y="836712"/>
            <a:ext cx="2426534" cy="33843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6150" name="Picture 6" descr="http://content.foto.mail.ru/mail/elkina_anjela/_answers/i-15977.jpg"/>
          <p:cNvPicPr>
            <a:picLocks noChangeAspect="1" noChangeArrowheads="1"/>
          </p:cNvPicPr>
          <p:nvPr/>
        </p:nvPicPr>
        <p:blipFill>
          <a:blip r:embed="rId4" cstate="print"/>
          <a:srcRect l="24051" r="16456"/>
          <a:stretch>
            <a:fillRect/>
          </a:stretch>
        </p:blipFill>
        <p:spPr bwMode="auto">
          <a:xfrm>
            <a:off x="3131840" y="2564904"/>
            <a:ext cx="3168352" cy="355789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iamotor.ru/uploads/posts/2011-12/1325246126_ded_moroz.jpg"/>
          <p:cNvPicPr>
            <a:picLocks noChangeAspect="1" noChangeArrowheads="1"/>
          </p:cNvPicPr>
          <p:nvPr/>
        </p:nvPicPr>
        <p:blipFill>
          <a:blip r:embed="rId2" cstate="print"/>
          <a:srcRect r="46844"/>
          <a:stretch>
            <a:fillRect/>
          </a:stretch>
        </p:blipFill>
        <p:spPr bwMode="auto">
          <a:xfrm>
            <a:off x="3851920" y="1268760"/>
            <a:ext cx="1944216" cy="32129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3078" name="Picture 6" descr="http://go2.imgsmail.ru/imgpreview?key=http%3A//img-fotki.yandex.ru/get/5814/120710424.2f/0_661b8_dd495317_XL.jpg&amp;mb=imgdb_preview_1527"/>
          <p:cNvPicPr>
            <a:picLocks noChangeAspect="1" noChangeArrowheads="1"/>
          </p:cNvPicPr>
          <p:nvPr/>
        </p:nvPicPr>
        <p:blipFill>
          <a:blip r:embed="rId3" cstate="print"/>
          <a:srcRect l="10526" r="15789"/>
          <a:stretch>
            <a:fillRect/>
          </a:stretch>
        </p:blipFill>
        <p:spPr bwMode="auto">
          <a:xfrm>
            <a:off x="755576" y="1340768"/>
            <a:ext cx="2160240" cy="29317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3080" name="Picture 8" descr="http://go4.imgsmail.ru/imgpreview?key=http%3A//img1.liveinternet.ru/images/attach/c/3/78/79/78079591_4278666_37758_Tinkerbell_Rosetta.jpg&amp;mb=imgdb_preview_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5"/>
            <a:ext cx="2160240" cy="291381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1.imgsmail.ru/imgpreview?key=http%3A//www.baby.ru/storage/c/c/a/b/14483277.450354.jpeg&amp;mb=imgdb_preview_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16832"/>
            <a:ext cx="2304256" cy="297196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52" name="Picture 4" descr="http://go3.imgsmail.ru/imgpreview?key=http%3A//s3.afisha.net/MediaStorage/27/e3/27e3136496614b9aa6f20bd4f37f.jpg&amp;mb=imgdb_preview_1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44824"/>
            <a:ext cx="2088232" cy="313875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54" name="Picture 6" descr="http://go2.imgsmail.ru/imgpreview?key=http%3A//ruskino.ru/artist/3544/photo/19330.jpg&amp;mb=imgdb_preview_6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160240" cy="288448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flora.ru/assets/images/GERBERA/(21).jpg"/>
          <p:cNvPicPr>
            <a:picLocks noChangeAspect="1" noChangeArrowheads="1"/>
          </p:cNvPicPr>
          <p:nvPr/>
        </p:nvPicPr>
        <p:blipFill>
          <a:blip r:embed="rId2" cstate="print"/>
          <a:srcRect l="4878" r="7317"/>
          <a:stretch>
            <a:fillRect/>
          </a:stretch>
        </p:blipFill>
        <p:spPr bwMode="auto">
          <a:xfrm>
            <a:off x="3347864" y="1916832"/>
            <a:ext cx="2592288" cy="294529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30" name="Picture 6" descr="http://www.urokrisunka.ru/sites/default/files/82.gif"/>
          <p:cNvPicPr>
            <a:picLocks noChangeAspect="1" noChangeArrowheads="1"/>
          </p:cNvPicPr>
          <p:nvPr/>
        </p:nvPicPr>
        <p:blipFill>
          <a:blip r:embed="rId3" cstate="print"/>
          <a:srcRect l="10000" r="12500"/>
          <a:stretch>
            <a:fillRect/>
          </a:stretch>
        </p:blipFill>
        <p:spPr bwMode="auto">
          <a:xfrm>
            <a:off x="539552" y="1916832"/>
            <a:ext cx="2232248" cy="28803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32" name="Picture 8" descr="http://go2.imgsmail.ru/imgpreview?key=http%3A//www.happyplay.ru/components/com_virtuemart/shop_image/product/_________________4c7d08514937e.jpg&amp;mb=imgdb_preview_94"/>
          <p:cNvPicPr>
            <a:picLocks noChangeAspect="1" noChangeArrowheads="1"/>
          </p:cNvPicPr>
          <p:nvPr/>
        </p:nvPicPr>
        <p:blipFill>
          <a:blip r:embed="rId4" cstate="print"/>
          <a:srcRect l="7895"/>
          <a:stretch>
            <a:fillRect/>
          </a:stretch>
        </p:blipFill>
        <p:spPr bwMode="auto">
          <a:xfrm>
            <a:off x="6300192" y="1988840"/>
            <a:ext cx="2520280" cy="27363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vsyaanimaciya.ru/_ph/105/2/1086791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2304256" cy="326052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2534" name="Picture 6" descr="http://img.dni.ru/binaries/v2_articlepic/69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809875" cy="23717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2536" name="Picture 8" descr="https://lh3.googleusercontent.com/-ijIELJAs2Zk/UaYZhBhYV4I/AAAAAAAAAOU/5pMRtDXeJWI/s640/DSC_0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3108066" cy="20882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opypast.ru/uploads/posts/1266875693_3.gif"/>
          <p:cNvPicPr>
            <a:picLocks noChangeAspect="1" noChangeArrowheads="1"/>
          </p:cNvPicPr>
          <p:nvPr/>
        </p:nvPicPr>
        <p:blipFill>
          <a:blip r:embed="rId2" cstate="print"/>
          <a:srcRect b="7726"/>
          <a:stretch>
            <a:fillRect/>
          </a:stretch>
        </p:blipFill>
        <p:spPr bwMode="auto">
          <a:xfrm>
            <a:off x="683568" y="908720"/>
            <a:ext cx="2520280" cy="31683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1508" name="Picture 4" descr="http://astra-novosti.ru/wp-content/uploads/2013/07/DSC01752.jpg"/>
          <p:cNvPicPr>
            <a:picLocks noChangeAspect="1" noChangeArrowheads="1"/>
          </p:cNvPicPr>
          <p:nvPr/>
        </p:nvPicPr>
        <p:blipFill>
          <a:blip r:embed="rId3" cstate="print"/>
          <a:srcRect l="9740" r="14286"/>
          <a:stretch>
            <a:fillRect/>
          </a:stretch>
        </p:blipFill>
        <p:spPr bwMode="auto">
          <a:xfrm>
            <a:off x="5724128" y="980728"/>
            <a:ext cx="2808312" cy="24482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1510" name="Picture 6" descr="http://go4.imgsmail.ru/imgpreview?key=http%3A//www.freelance-az.com/wp-content/uploads/2013/01/163224-800-600.jpg&amp;mb=imgdb_preview_12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3732857" cy="24482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3691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15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Отечественные традиции и праздники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Отечественные традиции и праздники</dc:title>
  <dc:creator>ponch</dc:creator>
  <cp:lastModifiedBy>G560</cp:lastModifiedBy>
  <cp:revision>14</cp:revision>
  <dcterms:created xsi:type="dcterms:W3CDTF">2014-04-15T17:52:13Z</dcterms:created>
  <dcterms:modified xsi:type="dcterms:W3CDTF">2014-04-17T14:01:10Z</dcterms:modified>
</cp:coreProperties>
</file>