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8" r:id="rId4"/>
    <p:sldId id="257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Мультимедийное пособие </a:t>
            </a:r>
            <a:br>
              <a:rPr lang="ru-RU" dirty="0" smtClean="0"/>
            </a:br>
            <a:r>
              <a:rPr lang="ru-RU" dirty="0" smtClean="0"/>
              <a:t>«Наша Родина –Россия»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7772400" cy="1440160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dirty="0" smtClean="0"/>
          </a:p>
          <a:p>
            <a:pPr algn="r"/>
            <a:r>
              <a:rPr lang="ru-RU" sz="2000" dirty="0" smtClean="0"/>
              <a:t>Выполнила </a:t>
            </a:r>
          </a:p>
          <a:p>
            <a:pPr algn="r"/>
            <a:r>
              <a:rPr lang="ru-RU" sz="2000" dirty="0" smtClean="0"/>
              <a:t>воспитатель МБДОУ № 320</a:t>
            </a:r>
          </a:p>
          <a:p>
            <a:pPr algn="r"/>
            <a:r>
              <a:rPr lang="ru-RU" sz="2000" dirty="0" smtClean="0"/>
              <a:t> Пономарева Ирина Дмитриевна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76872"/>
            <a:ext cx="252028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645024"/>
            <a:ext cx="2520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276872"/>
            <a:ext cx="252028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2285992"/>
            <a:ext cx="252028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643314"/>
            <a:ext cx="252028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3645024"/>
            <a:ext cx="252028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0.18247 L 0.3092 -0.15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961E-6 L 0.31111 -0.203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1 -0.05619 L -0.31111 -0.056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o1.imgsmail.ru/imgpreview?key=http%3A//lemur59.ru/sites/default/files/images/%25D1%2584%25D0%25BB%25D0%25B0%25D0%25B3%2520%25D1%2580%25D1%2584.jpg&amp;mb=imgdb_preview_1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2133600" cy="17049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9702" name="Picture 6" descr="http://go1.imgsmail.ru/imgpreview?key=http%3A//toptravel.ru/images2/german3273.jpg&amp;mb=imgdb_preview_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36912"/>
            <a:ext cx="2333625" cy="15525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9706" name="Picture 10" descr="http://turoboz.ru/cmsdb/article_images/images/flag_franc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20888"/>
            <a:ext cx="2880320" cy="1800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o1.imgsmail.ru/imgpreview?key=http%3A//cs5706.userapi.com/u38659556/-1/x_01e8d20a.jpg&amp;mb=imgdb_preview_3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2376264" cy="28437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3316" name="Picture 4" descr="http://go4.imgsmail.ru/imgpreview?key=http%3A//www.countries.ru/arms/germ.jpg&amp;mb=imgdb_preview_1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2448272" cy="283777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3318" name="Picture 6" descr="Карта, флаг и герб Японии"/>
          <p:cNvPicPr>
            <a:picLocks noChangeAspect="1" noChangeArrowheads="1"/>
          </p:cNvPicPr>
          <p:nvPr/>
        </p:nvPicPr>
        <p:blipFill>
          <a:blip r:embed="rId4" cstate="print"/>
          <a:srcRect l="52919" b="70300"/>
          <a:stretch>
            <a:fillRect/>
          </a:stretch>
        </p:blipFill>
        <p:spPr bwMode="auto">
          <a:xfrm>
            <a:off x="6084168" y="2060848"/>
            <a:ext cx="2664296" cy="244827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go3.imgsmail.ru/imgpreview?key=http%3A//viaggitalia.ru/images/kurorti/veneziya-na-karte.jpg&amp;mb=imgdb_preview_1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861048"/>
            <a:ext cx="2376264" cy="237626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8680" name="Picture 8" descr="http://www.totzyv.ru/images/img00000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168352" cy="218596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8682" name="Picture 10" descr="http://haveall.net/wp-content/uploads/2011/07/oblasti_rossii_na_kar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3556382" cy="21602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5856" y="3933056"/>
            <a:ext cx="2736304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Париж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1988840"/>
            <a:ext cx="3240360" cy="14184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Москва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988840"/>
            <a:ext cx="2736304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Токио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rogulkipomoskve.ru/foto1/dom/1/spasskaya-bashnya-moskovskogo-krem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76872"/>
            <a:ext cx="2814925" cy="360310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7652" name="Picture 4" descr="http://temples.ru/private/f000221/221_000621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24744"/>
            <a:ext cx="2754306" cy="367240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4" name="Picture 4" descr="http://www.destination360.com/europe/uk/images/s/big-b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2520280" cy="362556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285993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16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Мультимедийное пособие  «Наша Родина –Россия»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Мультимедийное пособие  «Наша Родина –Россия»</dc:title>
  <dc:creator>ponch</dc:creator>
  <cp:lastModifiedBy>1</cp:lastModifiedBy>
  <cp:revision>30</cp:revision>
  <dcterms:created xsi:type="dcterms:W3CDTF">2014-04-06T08:20:36Z</dcterms:created>
  <dcterms:modified xsi:type="dcterms:W3CDTF">2014-04-17T15:09:28Z</dcterms:modified>
</cp:coreProperties>
</file>