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20D69-AB5A-49FB-A6E2-97A43692F8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D2012-C226-4931-AFB8-AFC51884E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937CA-CF63-4721-A5CA-0416367129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F413E-C002-445C-91B5-A1940BEBA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47F45-4624-4224-AB45-486F3E882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F1AE2-E513-41BF-94BF-06026E9D9A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02938-7572-4E0A-8860-844CB64188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00669-1DA9-4440-A275-EDCF3C157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4D5B3-85A9-423A-AFB9-15574408D1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ABE56-70AE-4B51-99CA-E1E3B98F8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D8008-354D-4231-98BA-8BAAFC75A6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D9EFD34-2625-441C-8013-39A9A7695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Содержимое 2"/>
          <p:cNvSpPr>
            <a:spLocks noGrp="1"/>
          </p:cNvSpPr>
          <p:nvPr>
            <p:ph idx="1"/>
          </p:nvPr>
        </p:nvSpPr>
        <p:spPr>
          <a:xfrm>
            <a:off x="3203575" y="4868863"/>
            <a:ext cx="4187825" cy="1473200"/>
          </a:xfrm>
        </p:spPr>
        <p:txBody>
          <a:bodyPr/>
          <a:lstStyle/>
          <a:p>
            <a:pPr algn="r" eaLnBrk="1" hangingPunct="1">
              <a:buFontTx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Автор:</a:t>
            </a:r>
          </a:p>
          <a:p>
            <a:pPr algn="r" eaLnBrk="1" hangingPunct="1">
              <a:buFontTx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Зверкова Наталья Анатольевна</a:t>
            </a:r>
          </a:p>
          <a:p>
            <a:pPr algn="r" eaLnBrk="1" hangingPunct="1">
              <a:buFontTx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Инструктор по физической культуре</a:t>
            </a:r>
          </a:p>
          <a:p>
            <a:pPr algn="r" eaLnBrk="1" hangingPunct="1">
              <a:buFontTx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 МАДОУ детского сада №5 «Теремок»</a:t>
            </a:r>
          </a:p>
          <a:p>
            <a:pPr eaLnBrk="1" hangingPunct="1">
              <a:buFontTx/>
              <a:buNone/>
            </a:pPr>
            <a:endParaRPr lang="ru-RU" sz="1800" smtClean="0"/>
          </a:p>
        </p:txBody>
      </p:sp>
      <p:pic>
        <p:nvPicPr>
          <p:cNvPr id="2051" name="Picture 1" descr="G:\Files\phoca_thumb_l_5045-800x50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68975" y="2133600"/>
            <a:ext cx="3186113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Развитие одаренности ребенка</a:t>
            </a:r>
            <a:br>
              <a:rPr lang="ru-RU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Влияние семьи.</a:t>
            </a:r>
            <a:br>
              <a:rPr lang="ru-RU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Тема спортивного развлечения:</a:t>
            </a:r>
            <a:br>
              <a:rPr lang="ru-RU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«Морской круиз»</a:t>
            </a:r>
            <a:endParaRPr lang="ru-RU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ко 3"/>
          <p:cNvSpPr/>
          <p:nvPr/>
        </p:nvSpPr>
        <p:spPr>
          <a:xfrm>
            <a:off x="3132138" y="188913"/>
            <a:ext cx="5832475" cy="208756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Наш парус ветер подгоняет,</a:t>
            </a:r>
            <a:endParaRPr lang="ru-RU" sz="1000">
              <a:solidFill>
                <a:schemeClr val="tx1"/>
              </a:solidFill>
            </a:endParaRPr>
          </a:p>
          <a:p>
            <a:pPr eaLnBrk="0" hangingPunct="0"/>
            <a:r>
              <a:rPr lang="ru-RU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Корабль скользит по ласковой волне.</a:t>
            </a:r>
            <a:endParaRPr lang="ru-RU" sz="1000">
              <a:solidFill>
                <a:schemeClr val="tx1"/>
              </a:solidFill>
            </a:endParaRPr>
          </a:p>
          <a:p>
            <a:pPr eaLnBrk="0" hangingPunct="0"/>
            <a:r>
              <a:rPr lang="ru-RU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Вон за бортом дельфин играет,</a:t>
            </a:r>
            <a:endParaRPr lang="ru-RU" sz="1000">
              <a:solidFill>
                <a:schemeClr val="tx1"/>
              </a:solidFill>
            </a:endParaRPr>
          </a:p>
          <a:p>
            <a:pPr eaLnBrk="0" hangingPunct="0"/>
            <a:r>
              <a:rPr lang="ru-RU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Резвясь в прозрачной глубине.</a:t>
            </a:r>
            <a:endParaRPr lang="ru-RU" sz="2400">
              <a:solidFill>
                <a:schemeClr val="tx1"/>
              </a:solidFill>
            </a:endParaRPr>
          </a:p>
          <a:p>
            <a:pPr algn="ctr"/>
            <a:endParaRPr lang="ru-RU">
              <a:solidFill>
                <a:srgbClr val="FFFFFF"/>
              </a:solidFill>
            </a:endParaRPr>
          </a:p>
        </p:txBody>
      </p:sp>
      <p:pic>
        <p:nvPicPr>
          <p:cNvPr id="7" name="Рисунок 6" descr="C:\Users\Lenovo\Desktop\круиз фото\Новая папка\DSC_2943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63888" y="2060848"/>
            <a:ext cx="5375275" cy="2400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C:\Users\Lenovo\Desktop\круиз фото\Новая папка\DSC_2945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39552" y="4005064"/>
            <a:ext cx="5372100" cy="2619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Lenovo\Desktop\круиз фото\Новая папка\DSC_2948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851920" y="188640"/>
            <a:ext cx="5292080" cy="3744415"/>
          </a:xfrm>
          <a:prstGeom prst="ellipse">
            <a:avLst/>
          </a:prstGeom>
          <a:ln w="63500" cap="rnd">
            <a:solidFill>
              <a:srgbClr val="FFC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Рисунок 6" descr="C:\Users\Lenovo\Desktop\круиз фото\Новая папка\DSC_2948-2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825" y="2590800"/>
            <a:ext cx="4392613" cy="4006850"/>
          </a:xfrm>
          <a:prstGeom prst="rect">
            <a:avLst/>
          </a:prstGeom>
          <a:ln w="38100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Стрелка вправо 3"/>
          <p:cNvSpPr/>
          <p:nvPr/>
        </p:nvSpPr>
        <p:spPr>
          <a:xfrm rot="986937">
            <a:off x="207963" y="552450"/>
            <a:ext cx="4092575" cy="2227263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 на внимание  “Сигналы”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ко 3"/>
          <p:cNvSpPr/>
          <p:nvPr/>
        </p:nvSpPr>
        <p:spPr>
          <a:xfrm>
            <a:off x="5399088" y="260350"/>
            <a:ext cx="3744912" cy="14636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Эстафета «Поймай краба»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/>
          </a:p>
        </p:txBody>
      </p:sp>
      <p:pic>
        <p:nvPicPr>
          <p:cNvPr id="6" name="Рисунок 5" descr="C:\Users\Lenovo\Desktop\круиз фото\Новая папка\DSC_2955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788024" y="2708920"/>
            <a:ext cx="4127500" cy="3895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C:\Users\Lenovo\Desktop\круиз фото\Новая папка\DSC_2959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6" y="188640"/>
            <a:ext cx="4733925" cy="3390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лнце 3"/>
          <p:cNvSpPr/>
          <p:nvPr/>
        </p:nvSpPr>
        <p:spPr>
          <a:xfrm>
            <a:off x="4787900" y="0"/>
            <a:ext cx="4356100" cy="285273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Эстафета «Чья уха наваристей»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Users\Lenovo\Desktop\круиз фото\Новая папка\DSC_2995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188640"/>
            <a:ext cx="4928235" cy="3248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C:\Users\Lenovo\Desktop\круиз фото\Новая папка\DSC_2977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83968" y="2996580"/>
            <a:ext cx="4860032" cy="3861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C:\Users\Lenovo\Desktop\круиз фото\Новая папка\DSC_3020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0" y="2805312"/>
            <a:ext cx="3024336" cy="4052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:\Files\658b_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7088" y="3668713"/>
            <a:ext cx="3973512" cy="318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 rot="10800000" flipV="1">
            <a:off x="4859338" y="382588"/>
            <a:ext cx="41052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latin typeface="Times New Roman" pitchFamily="18" charset="0"/>
                <a:cs typeface="Calibri" pitchFamily="34" charset="0"/>
              </a:rPr>
              <a:t>Через море – океан</a:t>
            </a:r>
            <a:endParaRPr lang="ru-RU"/>
          </a:p>
          <a:p>
            <a:pPr eaLnBrk="0" hangingPunct="0"/>
            <a:r>
              <a:rPr lang="ru-RU">
                <a:latin typeface="Times New Roman" pitchFamily="18" charset="0"/>
                <a:cs typeface="Calibri" pitchFamily="34" charset="0"/>
              </a:rPr>
              <a:t>Плывет чудо – великан.</a:t>
            </a:r>
            <a:endParaRPr lang="ru-RU"/>
          </a:p>
          <a:p>
            <a:pPr eaLnBrk="0" hangingPunct="0"/>
            <a:r>
              <a:rPr lang="ru-RU">
                <a:latin typeface="Times New Roman" pitchFamily="18" charset="0"/>
                <a:cs typeface="Calibri" pitchFamily="34" charset="0"/>
              </a:rPr>
              <a:t>А из чуда – великана</a:t>
            </a:r>
          </a:p>
          <a:p>
            <a:pPr eaLnBrk="0" hangingPunct="0"/>
            <a:r>
              <a:rPr lang="ru-RU">
                <a:latin typeface="Times New Roman" pitchFamily="18" charset="0"/>
                <a:cs typeface="Calibri" pitchFamily="34" charset="0"/>
              </a:rPr>
              <a:t>Вырывается фонтан.   ( Кит. )</a:t>
            </a:r>
            <a:r>
              <a:rPr lang="ru-RU"/>
              <a:t>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859338" y="1530350"/>
            <a:ext cx="428466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latin typeface="Times New Roman" pitchFamily="18" charset="0"/>
                <a:cs typeface="Calibri" pitchFamily="34" charset="0"/>
              </a:rPr>
              <a:t>Страшная, зубастая ,</a:t>
            </a:r>
            <a:endParaRPr lang="ru-RU"/>
          </a:p>
          <a:p>
            <a:pPr eaLnBrk="0" hangingPunct="0"/>
            <a:r>
              <a:rPr lang="ru-RU">
                <a:latin typeface="Times New Roman" pitchFamily="18" charset="0"/>
                <a:cs typeface="Calibri" pitchFamily="34" charset="0"/>
              </a:rPr>
              <a:t>Хищница опасная.</a:t>
            </a:r>
            <a:endParaRPr lang="ru-RU"/>
          </a:p>
          <a:p>
            <a:pPr eaLnBrk="0" hangingPunct="0"/>
            <a:r>
              <a:rPr lang="ru-RU">
                <a:latin typeface="Times New Roman" pitchFamily="18" charset="0"/>
                <a:cs typeface="Calibri" pitchFamily="34" charset="0"/>
              </a:rPr>
              <a:t>В море синем шмыг да шмыг,</a:t>
            </a:r>
            <a:endParaRPr lang="ru-RU"/>
          </a:p>
          <a:p>
            <a:pPr eaLnBrk="0" hangingPunct="0"/>
            <a:r>
              <a:rPr lang="ru-RU">
                <a:latin typeface="Times New Roman" pitchFamily="18" charset="0"/>
                <a:cs typeface="Calibri" pitchFamily="34" charset="0"/>
              </a:rPr>
              <a:t>Все подряд глотает вмиг . ( </a:t>
            </a:r>
            <a:r>
              <a:rPr lang="ru-RU" i="1">
                <a:latin typeface="Times New Roman" pitchFamily="18" charset="0"/>
                <a:cs typeface="Calibri" pitchFamily="34" charset="0"/>
              </a:rPr>
              <a:t>Акула.)</a:t>
            </a:r>
            <a:endParaRPr lang="ru-RU"/>
          </a:p>
          <a:p>
            <a:pPr eaLnBrk="0" hangingPunct="0"/>
            <a:r>
              <a:rPr lang="ru-RU">
                <a:latin typeface="Times New Roman" pitchFamily="18" charset="0"/>
                <a:cs typeface="Calibri" pitchFamily="34" charset="0"/>
              </a:rPr>
              <a:t>Под водою быстро мчится,</a:t>
            </a:r>
            <a:endParaRPr lang="ru-RU"/>
          </a:p>
          <a:p>
            <a:pPr eaLnBrk="0" hangingPunct="0"/>
            <a:r>
              <a:rPr lang="ru-RU">
                <a:latin typeface="Times New Roman" pitchFamily="18" charset="0"/>
                <a:cs typeface="Calibri" pitchFamily="34" charset="0"/>
              </a:rPr>
              <a:t>Над волной парит, как птица.</a:t>
            </a:r>
            <a:endParaRPr lang="ru-RU"/>
          </a:p>
          <a:p>
            <a:pPr eaLnBrk="0" hangingPunct="0"/>
            <a:r>
              <a:rPr lang="ru-RU">
                <a:latin typeface="Times New Roman" pitchFamily="18" charset="0"/>
                <a:cs typeface="Calibri" pitchFamily="34" charset="0"/>
              </a:rPr>
              <a:t>Житель теплых он морей,</a:t>
            </a:r>
            <a:endParaRPr lang="ru-RU"/>
          </a:p>
          <a:p>
            <a:pPr eaLnBrk="0" hangingPunct="0"/>
            <a:r>
              <a:rPr lang="ru-RU">
                <a:latin typeface="Times New Roman" pitchFamily="18" charset="0"/>
                <a:cs typeface="Calibri" pitchFamily="34" charset="0"/>
              </a:rPr>
              <a:t>Верный спутник кораблей.  (</a:t>
            </a:r>
            <a:r>
              <a:rPr lang="ru-RU" i="1">
                <a:latin typeface="Times New Roman" pitchFamily="18" charset="0"/>
                <a:cs typeface="Calibri" pitchFamily="34" charset="0"/>
              </a:rPr>
              <a:t>Дельфин. )</a:t>
            </a:r>
            <a:endParaRPr lang="ru-RU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932363" y="3768725"/>
            <a:ext cx="42116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latin typeface="Times New Roman" pitchFamily="18" charset="0"/>
                <a:cs typeface="Calibri" pitchFamily="34" charset="0"/>
              </a:rPr>
              <a:t>По волнам гуляет зонтик.</a:t>
            </a:r>
            <a:endParaRPr lang="ru-RU"/>
          </a:p>
          <a:p>
            <a:pPr eaLnBrk="0" hangingPunct="0"/>
            <a:r>
              <a:rPr lang="ru-RU">
                <a:latin typeface="Times New Roman" pitchFamily="18" charset="0"/>
                <a:cs typeface="Calibri" pitchFamily="34" charset="0"/>
              </a:rPr>
              <a:t>Если встретите – не троньте!</a:t>
            </a:r>
            <a:endParaRPr lang="ru-RU"/>
          </a:p>
          <a:p>
            <a:pPr eaLnBrk="0" hangingPunct="0"/>
            <a:r>
              <a:rPr lang="ru-RU">
                <a:latin typeface="Times New Roman" pitchFamily="18" charset="0"/>
                <a:cs typeface="Calibri" pitchFamily="34" charset="0"/>
              </a:rPr>
              <a:t>Вот так чудо! Вот так диво!</a:t>
            </a:r>
          </a:p>
          <a:p>
            <a:pPr eaLnBrk="0" hangingPunct="0"/>
            <a:r>
              <a:rPr lang="ru-RU">
                <a:latin typeface="Times New Roman" pitchFamily="18" charset="0"/>
                <a:cs typeface="Calibri" pitchFamily="34" charset="0"/>
              </a:rPr>
              <a:t>Зонтик жжется, как крапива.  ( </a:t>
            </a:r>
            <a:r>
              <a:rPr lang="ru-RU" i="1">
                <a:latin typeface="Times New Roman" pitchFamily="18" charset="0"/>
                <a:cs typeface="Calibri" pitchFamily="34" charset="0"/>
              </a:rPr>
              <a:t>Медуза. )</a:t>
            </a:r>
            <a:r>
              <a:rPr lang="ru-RU"/>
              <a:t> 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1168400"/>
            <a:ext cx="485933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latin typeface="Times New Roman" pitchFamily="18" charset="0"/>
                <a:cs typeface="Calibri" pitchFamily="34" charset="0"/>
              </a:rPr>
              <a:t>Кругом вода, а с питьем беда.</a:t>
            </a:r>
            <a:endParaRPr lang="ru-RU"/>
          </a:p>
          <a:p>
            <a:pPr eaLnBrk="0" hangingPunct="0"/>
            <a:r>
              <a:rPr lang="ru-RU">
                <a:latin typeface="Times New Roman" pitchFamily="18" charset="0"/>
                <a:cs typeface="Calibri" pitchFamily="34" charset="0"/>
              </a:rPr>
              <a:t>Кто знает, где это бывает?      </a:t>
            </a:r>
            <a:r>
              <a:rPr lang="ru-RU" i="1">
                <a:latin typeface="Times New Roman" pitchFamily="18" charset="0"/>
                <a:cs typeface="Calibri" pitchFamily="34" charset="0"/>
              </a:rPr>
              <a:t>( В море. )</a:t>
            </a:r>
            <a:endParaRPr lang="ru-RU"/>
          </a:p>
          <a:p>
            <a:pPr eaLnBrk="0" hangingPunct="0"/>
            <a:r>
              <a:rPr lang="ru-RU">
                <a:latin typeface="Times New Roman" pitchFamily="18" charset="0"/>
                <a:cs typeface="Calibri" pitchFamily="34" charset="0"/>
              </a:rPr>
              <a:t>А почему в море нельзя напиться? (</a:t>
            </a:r>
            <a:r>
              <a:rPr lang="ru-RU" i="1">
                <a:latin typeface="Times New Roman" pitchFamily="18" charset="0"/>
                <a:cs typeface="Calibri" pitchFamily="34" charset="0"/>
              </a:rPr>
              <a:t> Дети отвечают. )</a:t>
            </a:r>
            <a:r>
              <a:rPr lang="ru-RU">
                <a:latin typeface="Times New Roman" pitchFamily="18" charset="0"/>
                <a:cs typeface="Calibri" pitchFamily="34" charset="0"/>
              </a:rPr>
              <a:t>Правильно, ребята, морская вода соленая и не пригодна для питья.</a:t>
            </a:r>
            <a:endParaRPr lang="ru-RU"/>
          </a:p>
          <a:p>
            <a:pPr eaLnBrk="0" hangingPunct="0"/>
            <a:r>
              <a:rPr lang="ru-RU">
                <a:latin typeface="Times New Roman" pitchFamily="18" charset="0"/>
                <a:cs typeface="Calibri" pitchFamily="34" charset="0"/>
              </a:rPr>
              <a:t>По морю идет, идет,</a:t>
            </a:r>
            <a:endParaRPr lang="ru-RU"/>
          </a:p>
          <a:p>
            <a:pPr eaLnBrk="0" hangingPunct="0"/>
            <a:r>
              <a:rPr lang="ru-RU">
                <a:latin typeface="Times New Roman" pitchFamily="18" charset="0"/>
                <a:cs typeface="Calibri" pitchFamily="34" charset="0"/>
              </a:rPr>
              <a:t>А до берега дойдет,</a:t>
            </a:r>
            <a:endParaRPr lang="ru-RU"/>
          </a:p>
          <a:p>
            <a:pPr eaLnBrk="0" hangingPunct="0"/>
            <a:r>
              <a:rPr lang="ru-RU">
                <a:latin typeface="Times New Roman" pitchFamily="18" charset="0"/>
                <a:cs typeface="Calibri" pitchFamily="34" charset="0"/>
              </a:rPr>
              <a:t>Тут и пропадет.    ( </a:t>
            </a:r>
            <a:r>
              <a:rPr lang="ru-RU" i="1">
                <a:latin typeface="Times New Roman" pitchFamily="18" charset="0"/>
                <a:cs typeface="Calibri" pitchFamily="34" charset="0"/>
              </a:rPr>
              <a:t>Волна. )</a:t>
            </a:r>
            <a:endParaRPr lang="ru-RU"/>
          </a:p>
        </p:txBody>
      </p:sp>
      <p:sp>
        <p:nvSpPr>
          <p:cNvPr id="5" name="Выноска-облако 4"/>
          <p:cNvSpPr/>
          <p:nvPr/>
        </p:nvSpPr>
        <p:spPr>
          <a:xfrm>
            <a:off x="2555875" y="188913"/>
            <a:ext cx="2447925" cy="122396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ЗАГАДКИ</a:t>
            </a: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5003800" y="4945063"/>
            <a:ext cx="4140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latin typeface="Times New Roman" pitchFamily="18" charset="0"/>
                <a:cs typeface="Calibri" pitchFamily="34" charset="0"/>
              </a:rPr>
              <a:t>В глубине морской живет</a:t>
            </a:r>
            <a:endParaRPr lang="ru-RU"/>
          </a:p>
          <a:p>
            <a:pPr eaLnBrk="0" hangingPunct="0"/>
            <a:r>
              <a:rPr lang="ru-RU">
                <a:latin typeface="Times New Roman" pitchFamily="18" charset="0"/>
                <a:cs typeface="Calibri" pitchFamily="34" charset="0"/>
              </a:rPr>
              <a:t>Чудо – юдо“ многоног “.</a:t>
            </a:r>
            <a:endParaRPr lang="ru-RU"/>
          </a:p>
          <a:p>
            <a:pPr eaLnBrk="0" hangingPunct="0"/>
            <a:r>
              <a:rPr lang="ru-RU">
                <a:latin typeface="Times New Roman" pitchFamily="18" charset="0"/>
                <a:cs typeface="Calibri" pitchFamily="34" charset="0"/>
              </a:rPr>
              <a:t>Восемь ног у чуда – юда.</a:t>
            </a:r>
          </a:p>
          <a:p>
            <a:pPr eaLnBrk="0" hangingPunct="0"/>
            <a:r>
              <a:rPr lang="ru-RU">
                <a:latin typeface="Times New Roman" pitchFamily="18" charset="0"/>
                <a:cs typeface="Calibri" pitchFamily="34" charset="0"/>
              </a:rPr>
              <a:t>Он зовется….    ( осьминог).</a:t>
            </a:r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Lenovo\Desktop\круиз фото\Новая папка\DSC_3030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707904" y="548680"/>
            <a:ext cx="5184576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Выноска-облако 3"/>
          <p:cNvSpPr/>
          <p:nvPr/>
        </p:nvSpPr>
        <p:spPr>
          <a:xfrm>
            <a:off x="0" y="260350"/>
            <a:ext cx="4356100" cy="165576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Подвижная игра “ Море волнуется “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Users\Lenovo\Desktop\круиз фото\Новая папка\DSC_3031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635896" y="3933056"/>
            <a:ext cx="5256584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0" name="Picture 2" descr="G:\Files\10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0" y="2348880"/>
            <a:ext cx="3614175" cy="27106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79388" y="333375"/>
            <a:ext cx="8507412" cy="6335713"/>
          </a:xfrm>
        </p:spPr>
        <p:txBody>
          <a:bodyPr/>
          <a:lstStyle/>
          <a:p>
            <a:pPr algn="l" eaLnBrk="1" hangingPunct="1"/>
            <a:r>
              <a:rPr lang="ru-RU" sz="2000" smtClean="0"/>
              <a:t>А теперь мы немного отдохнем. Сядем в лодки и сделаем пальчиковую гимнастику</a:t>
            </a:r>
            <a:br>
              <a:rPr lang="ru-RU" sz="2000" smtClean="0"/>
            </a:br>
            <a:r>
              <a:rPr lang="ru-RU" sz="2000" smtClean="0"/>
              <a:t>«Краб» (под музыку и слова Железновой.</a:t>
            </a:r>
            <a:r>
              <a:rPr lang="ru-RU" sz="1600" smtClean="0"/>
              <a:t/>
            </a:r>
            <a:br>
              <a:rPr lang="ru-RU" sz="1600" smtClean="0"/>
            </a:br>
            <a:r>
              <a:rPr lang="ru-RU" sz="2800" smtClean="0"/>
              <a:t> </a:t>
            </a:r>
            <a:r>
              <a:rPr lang="ru-RU" sz="2000" smtClean="0"/>
              <a:t>Ветер дует задувает</a:t>
            </a:r>
            <a:br>
              <a:rPr lang="ru-RU" sz="2000" smtClean="0"/>
            </a:br>
            <a:r>
              <a:rPr lang="ru-RU" sz="2000" smtClean="0"/>
              <a:t>Пальму в стороны качает</a:t>
            </a:r>
            <a:br>
              <a:rPr lang="ru-RU" sz="2000" smtClean="0"/>
            </a:br>
            <a:r>
              <a:rPr lang="ru-RU" sz="2000" smtClean="0"/>
              <a:t>А под пальмой краб сидит</a:t>
            </a:r>
            <a:br>
              <a:rPr lang="ru-RU" sz="2000" smtClean="0"/>
            </a:br>
            <a:r>
              <a:rPr lang="ru-RU" sz="2000" smtClean="0"/>
              <a:t>И клешнями шевелит</a:t>
            </a:r>
            <a:br>
              <a:rPr lang="ru-RU" sz="2000" smtClean="0"/>
            </a:br>
            <a:r>
              <a:rPr lang="ru-RU" sz="2000" smtClean="0"/>
              <a:t>Чайка над водой летает</a:t>
            </a:r>
            <a:br>
              <a:rPr lang="ru-RU" sz="2000" smtClean="0"/>
            </a:br>
            <a:r>
              <a:rPr lang="ru-RU" sz="2000" smtClean="0"/>
              <a:t>И за рыбками ныряет</a:t>
            </a:r>
            <a:br>
              <a:rPr lang="ru-RU" sz="2000" smtClean="0"/>
            </a:br>
            <a:r>
              <a:rPr lang="ru-RU" sz="2000" smtClean="0"/>
              <a:t>А под пальмой краб сидит</a:t>
            </a:r>
            <a:br>
              <a:rPr lang="ru-RU" sz="2000" smtClean="0"/>
            </a:br>
            <a:r>
              <a:rPr lang="ru-RU" sz="2000" smtClean="0"/>
              <a:t>И клешнями шевелит</a:t>
            </a:r>
            <a:br>
              <a:rPr lang="ru-RU" sz="2000" smtClean="0"/>
            </a:br>
            <a:r>
              <a:rPr lang="ru-RU" sz="2000" smtClean="0"/>
              <a:t>Под водой на глубине</a:t>
            </a:r>
            <a:br>
              <a:rPr lang="ru-RU" sz="2000" smtClean="0"/>
            </a:br>
            <a:r>
              <a:rPr lang="ru-RU" sz="2000" smtClean="0"/>
              <a:t>Крокодил лежит на дне</a:t>
            </a:r>
            <a:br>
              <a:rPr lang="ru-RU" sz="2000" smtClean="0"/>
            </a:br>
            <a:r>
              <a:rPr lang="ru-RU" sz="2000" smtClean="0"/>
              <a:t>А под пальмой краб сидит</a:t>
            </a:r>
            <a:br>
              <a:rPr lang="ru-RU" sz="2000" smtClean="0"/>
            </a:br>
            <a:r>
              <a:rPr lang="ru-RU" sz="2000" smtClean="0"/>
              <a:t>И клешнями шевелит</a:t>
            </a:r>
            <a:br>
              <a:rPr lang="ru-RU" sz="20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 </a:t>
            </a:r>
            <a:br>
              <a:rPr lang="ru-RU" sz="2800" smtClean="0"/>
            </a:br>
            <a:r>
              <a:rPr lang="ru-RU" sz="2800" smtClean="0"/>
              <a:t> </a:t>
            </a:r>
            <a:br>
              <a:rPr lang="ru-RU" sz="2800" smtClean="0"/>
            </a:br>
            <a:endParaRPr lang="ru-RU" sz="2800" smtClean="0"/>
          </a:p>
        </p:txBody>
      </p:sp>
      <p:pic>
        <p:nvPicPr>
          <p:cNvPr id="4" name="Рисунок 3" descr="C:\Users\Lenovo\Desktop\круиз фото\Новая папка\DSC_3048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491880" y="1988840"/>
            <a:ext cx="5292080" cy="3716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G:\File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260350"/>
            <a:ext cx="5826125" cy="364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Блок-схема: память с посл. доступом 5"/>
          <p:cNvSpPr/>
          <p:nvPr/>
        </p:nvSpPr>
        <p:spPr>
          <a:xfrm>
            <a:off x="3995936" y="4005064"/>
            <a:ext cx="4392488" cy="2520280"/>
          </a:xfrm>
          <a:prstGeom prst="flowChartMagnetic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CurveDown">
              <a:avLst/>
            </a:prstTxWarp>
          </a:bodyPr>
          <a:lstStyle/>
          <a:p>
            <a:pPr algn="ctr">
              <a:defRPr/>
            </a:pPr>
            <a:r>
              <a:rPr lang="ru-RU" dirty="0">
                <a:solidFill>
                  <a:srgbClr val="FF0066"/>
                </a:solidFill>
              </a:rPr>
              <a:t>СПАСИБО ЗА ВНИМАНИЕ!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268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Оформление по умолчанию</vt:lpstr>
      <vt:lpstr>Развитие одаренности ребенка Влияние семьи. Тема спортивного развлечения: «Морской круиз»</vt:lpstr>
      <vt:lpstr>Слайд 2</vt:lpstr>
      <vt:lpstr>Слайд 3</vt:lpstr>
      <vt:lpstr>Слайд 4</vt:lpstr>
      <vt:lpstr>Слайд 5</vt:lpstr>
      <vt:lpstr>Слайд 6</vt:lpstr>
      <vt:lpstr>Слайд 7</vt:lpstr>
      <vt:lpstr>А теперь мы немного отдохнем. Сядем в лодки и сделаем пальчиковую гимнастику «Краб» (под музыку и слова Железновой.  Ветер дует задувает Пальму в стороны качает А под пальмой краб сидит И клешнями шевелит Чайка над водой летает И за рыбками ныряет А под пальмой краб сидит И клешнями шевелит Под водой на глубине Крокодил лежит на дне А под пальмой краб сидит И клешнями шевелит     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Олечка</dc:creator>
  <cp:lastModifiedBy>N</cp:lastModifiedBy>
  <cp:revision>14</cp:revision>
  <dcterms:created xsi:type="dcterms:W3CDTF">2010-09-03T13:48:04Z</dcterms:created>
  <dcterms:modified xsi:type="dcterms:W3CDTF">2015-11-10T14:00:09Z</dcterms:modified>
</cp:coreProperties>
</file>