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90" r:id="rId5"/>
    <p:sldId id="258" r:id="rId6"/>
    <p:sldId id="281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13"/>
    <a:srgbClr val="000099"/>
    <a:srgbClr val="250698"/>
    <a:srgbClr val="EBE6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88C39-5CF1-4B4A-A0E6-A09417F7EE9F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8F1B0-6191-4C62-82FE-CEF93831D4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944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gif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721770"/>
          <p:cNvPicPr>
            <a:picLocks noChangeAspect="1" noChangeArrowheads="1"/>
          </p:cNvPicPr>
          <p:nvPr/>
        </p:nvPicPr>
        <p:blipFill>
          <a:blip r:embed="rId2" cstate="print"/>
          <a:srcRect l="535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14400" y="1524000"/>
            <a:ext cx="6705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</a:rPr>
              <a:t>Презентация проекта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</a:rPr>
              <a:t>«Огород на окошке»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95800" y="2743200"/>
            <a:ext cx="4343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</a:rPr>
              <a:t>Презентацию подготовила</a:t>
            </a:r>
          </a:p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Воспитатель</a:t>
            </a:r>
          </a:p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Алимова Резеда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Нурулловна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b="1" i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</a:endParaRPr>
          </a:p>
        </p:txBody>
      </p:sp>
      <p:pic>
        <p:nvPicPr>
          <p:cNvPr id="6" name="Рисунок 5" descr="SAM_52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819400"/>
            <a:ext cx="5181600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3" descr="5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676400"/>
            <a:ext cx="876300" cy="811213"/>
          </a:xfrm>
          <a:prstGeom prst="rect">
            <a:avLst/>
          </a:prstGeom>
          <a:noFill/>
        </p:spPr>
      </p:pic>
      <p:pic>
        <p:nvPicPr>
          <p:cNvPr id="9" name="Рисунок 8" descr="0_7b7b8_8e68350a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4724400"/>
            <a:ext cx="4800600" cy="195681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21146867">
            <a:off x="1134119" y="5026414"/>
            <a:ext cx="122865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ОВОЩИ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Рисунок 10" descr="0_697d6_7a96d5b0_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14800" y="4495800"/>
            <a:ext cx="1752600" cy="2362200"/>
          </a:xfrm>
          <a:prstGeom prst="rect">
            <a:avLst/>
          </a:prstGeom>
        </p:spPr>
      </p:pic>
      <p:pic>
        <p:nvPicPr>
          <p:cNvPr id="12" name="Рисунок 11" descr="318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53000" y="3657600"/>
            <a:ext cx="4301836" cy="3505200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721770"/>
          <p:cNvPicPr>
            <a:picLocks noChangeAspect="1" noChangeArrowheads="1"/>
          </p:cNvPicPr>
          <p:nvPr/>
        </p:nvPicPr>
        <p:blipFill>
          <a:blip r:embed="rId2" cstate="print"/>
          <a:srcRect l="535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14400" y="1524000"/>
            <a:ext cx="4343399" cy="694730"/>
          </a:xfrm>
          <a:prstGeom prst="rect">
            <a:avLst/>
          </a:prstGeom>
        </p:spPr>
        <p:txBody>
          <a:bodyPr wrap="square">
            <a:prstTxWarp prst="textWave4">
              <a:avLst/>
            </a:prstTxWarp>
            <a:spAutoFit/>
          </a:bodyPr>
          <a:lstStyle/>
          <a:p>
            <a:pPr algn="ctr"/>
            <a:endParaRPr lang="ru-RU" sz="54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57200" y="1905000"/>
            <a:ext cx="8001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70C0"/>
                </a:solidFill>
                <a:latin typeface="Bookman Old Style" pitchFamily="18" charset="0"/>
              </a:rPr>
              <a:t>Формирование у детей интереса к опытнической и исследовательской деятельности по выращиванию культурных растений в комнатных условиях.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Bookman Old Style" pitchFamily="18" charset="0"/>
            </a:endParaRPr>
          </a:p>
        </p:txBody>
      </p:sp>
      <p:pic>
        <p:nvPicPr>
          <p:cNvPr id="7" name="Picture 23" descr="5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71600"/>
            <a:ext cx="876300" cy="81121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66800" y="990601"/>
            <a:ext cx="381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</a:rPr>
              <a:t>Цель:</a:t>
            </a:r>
            <a:endParaRPr lang="ru-RU" sz="6000" dirty="0"/>
          </a:p>
        </p:txBody>
      </p:sp>
      <p:pic>
        <p:nvPicPr>
          <p:cNvPr id="8" name="Рисунок 7" descr="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31600">
            <a:off x="199849" y="4242994"/>
            <a:ext cx="3108348" cy="21964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21d3ff83d6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9000" y="3733800"/>
            <a:ext cx="2286000" cy="2679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18873">
            <a:off x="5686966" y="3996047"/>
            <a:ext cx="3198112" cy="22415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1333278646_oblachnyj-fo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r="685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2400" y="91440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Беседы с детьми (выявление знаний детей о растениях).      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2. Сбор художественной литературы: стихи, загадки, пословицы, поговорки, 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рассказы,  сказки про овощи, экологические сказки.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3. Приобретение необходимого оборудования  (контейнеры, земля, удобрения,            семена).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4. Разбивка огорода на подоконнике.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5. Изготовление табличек - указателей с названиями растений.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7879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7" name="Picture 12" descr="0_8ad6_18898049_X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3313" y="-2286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:\Users\Сергей\Desktop\Новая папка\SDC12752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267200" y="3048000"/>
            <a:ext cx="47244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838200" y="152400"/>
            <a:ext cx="6172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1 этап - подготовительный</a:t>
            </a:r>
            <a:endParaRPr lang="ru-RU" sz="4000" dirty="0"/>
          </a:p>
        </p:txBody>
      </p:sp>
      <p:pic>
        <p:nvPicPr>
          <p:cNvPr id="17" name="Picture 5" descr="C:\Documents and Settings\Admin\Мои документы\Клипарты\ptici-14.gif"/>
          <p:cNvPicPr>
            <a:picLocks noChangeAspect="1" noChangeArrowheads="1" noCrop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52400" y="4114800"/>
            <a:ext cx="2027491" cy="241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0_697d6_7a96d5b0_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81200" y="3657600"/>
            <a:ext cx="1111831" cy="2537513"/>
          </a:xfrm>
          <a:prstGeom prst="rect">
            <a:avLst/>
          </a:prstGeom>
        </p:spPr>
      </p:pic>
      <p:pic>
        <p:nvPicPr>
          <p:cNvPr id="20" name="Рисунок 19" descr="531158-58146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28800" y="3657600"/>
            <a:ext cx="1447800" cy="1086815"/>
          </a:xfrm>
          <a:prstGeom prst="rect">
            <a:avLst/>
          </a:prstGeom>
          <a:ln w="127000" cap="rnd">
            <a:solidFill>
              <a:srgbClr val="FBFB13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1" name="Прямоугольник 20"/>
          <p:cNvSpPr/>
          <p:nvPr/>
        </p:nvSpPr>
        <p:spPr>
          <a:xfrm>
            <a:off x="1600200" y="4038600"/>
            <a:ext cx="19812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ПЕТРУШКА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2" name="Рисунок 21" descr="0_697d6_7a96d5b0_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84586">
            <a:off x="2647370" y="4769507"/>
            <a:ext cx="959431" cy="1775513"/>
          </a:xfrm>
          <a:prstGeom prst="rect">
            <a:avLst/>
          </a:prstGeom>
        </p:spPr>
      </p:pic>
      <p:pic>
        <p:nvPicPr>
          <p:cNvPr id="23" name="Рисунок 22" descr="tomatoe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853619">
            <a:off x="2711341" y="4818402"/>
            <a:ext cx="1500974" cy="884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Прямоугольник 23"/>
          <p:cNvSpPr/>
          <p:nvPr/>
        </p:nvSpPr>
        <p:spPr>
          <a:xfrm rot="1947984">
            <a:off x="2726979" y="5218152"/>
            <a:ext cx="137036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ПОМИДОРЫ</a:t>
            </a:r>
            <a:endParaRPr lang="ru-RU" sz="1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25" name="Рисунок 24" descr="0_7bacb_6cc4fddf_M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72200" y="4572000"/>
            <a:ext cx="1219200" cy="1143000"/>
          </a:xfrm>
          <a:prstGeom prst="rect">
            <a:avLst/>
          </a:prstGeom>
        </p:spPr>
      </p:pic>
      <p:pic>
        <p:nvPicPr>
          <p:cNvPr id="26" name="Рисунок 25" descr="245634_html_m4f87626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05600" y="5715000"/>
            <a:ext cx="871462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F91030803DEC947833907C0F6568543" ma:contentTypeVersion="0" ma:contentTypeDescription="Создание документа." ma:contentTypeScope="" ma:versionID="944a0273cc17c2498059275efa705bd2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3F3159-4E11-474F-BE3B-CBDE4B957F0F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0E49586-6A3C-4F07-99F0-8597D9FE7D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F02DC8EC-6C41-41C5-A0CB-C2D8BBDA07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111</Words>
  <Application>Microsoft Office PowerPoint</Application>
  <PresentationFormat>Экран (4:3)</PresentationFormat>
  <Paragraphs>17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Office Theme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Elik</dc:creator>
  <cp:lastModifiedBy>Пользователь</cp:lastModifiedBy>
  <cp:revision>207</cp:revision>
  <dcterms:modified xsi:type="dcterms:W3CDTF">2015-11-13T05:53:51Z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0x010100BF91030803DEC947833907C0F6568543</vt:lpwstr>
  </property>
</Properties>
</file>