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0" r:id="rId3"/>
    <p:sldId id="257" r:id="rId4"/>
    <p:sldId id="259" r:id="rId5"/>
    <p:sldId id="260" r:id="rId6"/>
    <p:sldId id="273" r:id="rId7"/>
    <p:sldId id="275" r:id="rId8"/>
    <p:sldId id="271" r:id="rId9"/>
    <p:sldId id="270" r:id="rId10"/>
    <p:sldId id="276" r:id="rId11"/>
    <p:sldId id="277" r:id="rId12"/>
    <p:sldId id="278" r:id="rId13"/>
    <p:sldId id="279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F85C8-0EDF-4731-9583-AE79FC97AF33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F35B6-E6C1-4F9B-BD27-2E0146AF076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fe-school.ucoz.ru/" TargetMode="External"/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Тема:  Знакомство </a:t>
            </a:r>
            <a:r>
              <a:rPr lang="ru-RU" dirty="0">
                <a:solidFill>
                  <a:srgbClr val="00B0F0"/>
                </a:solidFill>
              </a:rPr>
              <a:t>с </a:t>
            </a:r>
            <a:r>
              <a:rPr lang="ru-RU" dirty="0" smtClean="0">
                <a:solidFill>
                  <a:srgbClr val="00B0F0"/>
                </a:solidFill>
              </a:rPr>
              <a:t>понятием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«сложные слова».</a:t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latin typeface="Modern No. 20" pitchFamily="18" charset="0"/>
              </a:rPr>
              <a:t>Муниципальное   образовательное учреждение </a:t>
            </a:r>
            <a:r>
              <a:rPr lang="ru-RU" b="1" dirty="0" err="1" smtClean="0">
                <a:latin typeface="Modern No. 20" pitchFamily="18" charset="0"/>
              </a:rPr>
              <a:t>Алданского</a:t>
            </a:r>
            <a:r>
              <a:rPr lang="ru-RU" b="1" dirty="0" smtClean="0">
                <a:latin typeface="Modern No. 20" pitchFamily="18" charset="0"/>
              </a:rPr>
              <a:t>  района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atin typeface="Modern No. 20" pitchFamily="18" charset="0"/>
              </a:rPr>
              <a:t>           « Средняя  общеобразовательная  школа  №   23 г. Томмот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/>
              <a:t>Бондаренко Галина Васильевна, учитель </a:t>
            </a:r>
            <a:r>
              <a:rPr lang="ru-RU" b="1" smtClean="0"/>
              <a:t>начальных классов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сложное слово – название птицы из данных корней.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algn="ctr"/>
            <a:r>
              <a:rPr lang="ru-RU" sz="5400" dirty="0" smtClean="0"/>
              <a:t>Мух   +  лов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Мухо+ловка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http://www.zyblik.info/pticmop/17.jpg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500034" y="1571612"/>
            <a:ext cx="4000528" cy="409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5025" y="2285992"/>
            <a:ext cx="4041775" cy="384017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Мухоловки - небольшие птички, величиной с воробья или немного мельче. Хвост недлинный, прямой, часто с вырезкой на конце. Характерна манера сидеть неподвижно или взмахивать крыльями на сухой выдающейся ветке, взлетая за пролетающими насекомыми и вновь возвращаясь на прежнее место.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000240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r>
              <a:rPr lang="ru-RU" dirty="0" smtClean="0"/>
              <a:t>О каких словах узнали на уроке?</a:t>
            </a:r>
            <a:br>
              <a:rPr lang="ru-RU" dirty="0" smtClean="0"/>
            </a:br>
            <a:r>
              <a:rPr lang="ru-RU" dirty="0" smtClean="0"/>
              <a:t>- Какие слова называются сложными?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2680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786214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С.108 у. 128</a:t>
            </a:r>
            <a:br>
              <a:rPr lang="ru-RU" dirty="0" smtClean="0"/>
            </a:br>
            <a:r>
              <a:rPr lang="ru-RU" dirty="0" smtClean="0"/>
              <a:t>правило с.106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ИСПОЛЬЗОВАНЫ ИНТЕРНЕТИСТОЧНИКИ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4071942"/>
            <a:ext cx="3013646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http://nsportal.ru/</a:t>
            </a: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 smtClean="0">
                <a:solidFill>
                  <a:schemeClr val="accent3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http://life-school.ucoz.ru/</a:t>
            </a:r>
            <a:endParaRPr lang="ru-RU" sz="20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http://go.mail.ru/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создать условия для осознания и осмысления блока новой информации, используя приёмы проблемного обучения и групповую работу.</a:t>
            </a:r>
          </a:p>
          <a:p>
            <a:r>
              <a:rPr lang="ru-RU" dirty="0" smtClean="0"/>
              <a:t>          </a:t>
            </a:r>
            <a:r>
              <a:rPr lang="ru-RU" b="1" i="1" dirty="0" smtClean="0"/>
              <a:t>Тип урока</a:t>
            </a:r>
            <a:r>
              <a:rPr lang="ru-RU" i="1" dirty="0" smtClean="0"/>
              <a:t>:</a:t>
            </a:r>
            <a:r>
              <a:rPr lang="ru-RU" dirty="0" smtClean="0"/>
              <a:t> открытие новых знаний</a:t>
            </a:r>
          </a:p>
          <a:p>
            <a:r>
              <a:rPr lang="ru-RU" i="1" dirty="0" smtClean="0"/>
              <a:t>          </a:t>
            </a:r>
            <a:r>
              <a:rPr lang="ru-RU" b="1" i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образовательная: создать условия для открытия и осмысления учащимися нового понятия «сложные слова»;</a:t>
            </a:r>
          </a:p>
          <a:p>
            <a:r>
              <a:rPr lang="ru-RU" dirty="0" smtClean="0"/>
              <a:t>развивающая: способствовать формированию умений выдвигать гипотезу и обосновывать доказательства в процессе анализа учебной информации;</a:t>
            </a:r>
          </a:p>
          <a:p>
            <a:r>
              <a:rPr lang="ru-RU" dirty="0" smtClean="0"/>
              <a:t>воспитательная: способствовать формированию познавательности мира и природы.</a:t>
            </a:r>
          </a:p>
          <a:p>
            <a:r>
              <a:rPr lang="ru-RU" dirty="0" smtClean="0"/>
              <a:t>                                       </a:t>
            </a:r>
            <a:r>
              <a:rPr lang="ru-RU" b="1" dirty="0" smtClean="0"/>
              <a:t> 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Начинается урок,</a:t>
            </a:r>
          </a:p>
          <a:p>
            <a:r>
              <a:rPr lang="ru-RU" dirty="0" smtClean="0"/>
              <a:t>Он пойдёт ребятам впрок,</a:t>
            </a:r>
          </a:p>
          <a:p>
            <a:r>
              <a:rPr lang="ru-RU" dirty="0" smtClean="0"/>
              <a:t>Постарайтесь всё понять,</a:t>
            </a:r>
          </a:p>
          <a:p>
            <a:r>
              <a:rPr lang="ru-RU" dirty="0" smtClean="0"/>
              <a:t>Учитесь тайны открывать,</a:t>
            </a:r>
          </a:p>
          <a:p>
            <a:r>
              <a:rPr lang="ru-RU" dirty="0" smtClean="0"/>
              <a:t>Ответы полные давать,</a:t>
            </a:r>
          </a:p>
          <a:p>
            <a:r>
              <a:rPr lang="ru-RU" dirty="0" smtClean="0"/>
              <a:t>Чтоб за работу получать</a:t>
            </a:r>
          </a:p>
          <a:p>
            <a:r>
              <a:rPr lang="ru-RU" dirty="0" smtClean="0"/>
              <a:t>Только лишь оценку </a:t>
            </a:r>
            <a:r>
              <a:rPr lang="ru-RU" smtClean="0"/>
              <a:t>« пять»!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корень слова?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Корень – это общая часть родственных (однокоренных) слов. В корне заключёно их основное значение.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Определить в словах корень и знакомые орфограммы.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Стриж, грачи , воробей, </a:t>
            </a:r>
            <a:r>
              <a:rPr lang="ru-RU" dirty="0"/>
              <a:t>дрозд, сова, </a:t>
            </a:r>
            <a:r>
              <a:rPr lang="ru-RU" dirty="0" smtClean="0"/>
              <a:t>снегирь, буревестник, сорока,  горихвостка.</a:t>
            </a:r>
          </a:p>
          <a:p>
            <a:r>
              <a:rPr lang="ru-RU" dirty="0" smtClean="0"/>
              <a:t>Найдите в каждом слове корень.</a:t>
            </a:r>
          </a:p>
          <a:p>
            <a:r>
              <a:rPr lang="ru-RU" dirty="0" smtClean="0"/>
              <a:t>Распределите слова по группам в зависимости от орфограмм.</a:t>
            </a:r>
          </a:p>
          <a:p>
            <a:r>
              <a:rPr lang="ru-RU" dirty="0" smtClean="0"/>
              <a:t>В каких словах сложно сразу определить корень?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Буре+</a:t>
            </a:r>
            <a:r>
              <a:rPr lang="ru-RU" dirty="0" smtClean="0"/>
              <a:t> вестник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1428737"/>
            <a:ext cx="4041775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http://t1.gstatic.com/images?q=tbn:ANd9GcQ8FmMaOHPy9vsARWPJ1cr5x_VkMFLekIUDssc-qLFYTWcDmyyAsQ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500034" y="1571612"/>
            <a:ext cx="407196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Буревестники большую часть жизни проводят не на суше, а в море. Из-за того, что море и океаны могут часто штормить, этой птице пришлось привыкнуть к любой погоде и переживать ее. Обычно люди говорят, что появление буревестника – к буре. Собственно поэтому эту птицу и прозвали буревестником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/>
              <a:t>Гори+хвостка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85720" y="1435100"/>
            <a:ext cx="3571900" cy="46910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Средние птицы, имеют длину тела 13-16 см. Окраска - сочетание рыжего, чёрного, бурого и белого цветов: хвост у большинства видов рыжий (отсюда название);   распространены в Европе, Азии и Северной Африке. Обитают в лесах, садах, зарослях кустарника, по берегам рек; селятся и у жилья человека. Северные - перелётные птицы, живущие в горах - откочёвывают зимой в долины.</a:t>
            </a:r>
            <a:endParaRPr lang="ru-RU" sz="2000" dirty="0"/>
          </a:p>
        </p:txBody>
      </p:sp>
      <p:pic>
        <p:nvPicPr>
          <p:cNvPr id="7" name="Содержимое 6" descr="http://www.apus.ru/im.xp/049050053048057052054053049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85728"/>
            <a:ext cx="4429156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 получаются путём сложения двух корней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Слова, у которых два корня, называются сложными.</a:t>
            </a:r>
          </a:p>
          <a:p>
            <a:r>
              <a:rPr lang="ru-RU" dirty="0" smtClean="0"/>
              <a:t>В сложных словах есть соединительные буквы гласных, чаще всего это буквы </a:t>
            </a:r>
            <a:r>
              <a:rPr lang="ru-RU" b="1" dirty="0" smtClean="0"/>
              <a:t>о, </a:t>
            </a:r>
            <a:r>
              <a:rPr lang="ru-RU" dirty="0" smtClean="0"/>
              <a:t>  </a:t>
            </a:r>
            <a:r>
              <a:rPr lang="ru-RU" b="1" dirty="0" smtClean="0"/>
              <a:t>е </a:t>
            </a:r>
            <a:r>
              <a:rPr lang="ru-RU" dirty="0" smtClean="0"/>
              <a:t>или </a:t>
            </a:r>
            <a:r>
              <a:rPr lang="ru-RU" b="1" dirty="0" smtClean="0"/>
              <a:t>и.</a:t>
            </a:r>
          </a:p>
          <a:p>
            <a:r>
              <a:rPr lang="ru-RU" b="1" dirty="0" smtClean="0"/>
              <a:t>Например: буревестник, горихвостка.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186766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Задание: списать стихотворение, найти в нём сложное слово, выделить корни.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 подумай, будто спичка</a:t>
            </a:r>
          </a:p>
          <a:p>
            <a:r>
              <a:rPr lang="ru-RU" dirty="0" smtClean="0"/>
              <a:t>Загорелась под кустом, -</a:t>
            </a:r>
          </a:p>
          <a:p>
            <a:r>
              <a:rPr lang="ru-RU" dirty="0" smtClean="0"/>
              <a:t>Это птичка-невеличка</a:t>
            </a:r>
          </a:p>
          <a:p>
            <a:r>
              <a:rPr lang="ru-RU" dirty="0" smtClean="0"/>
              <a:t>Под кустом трясёт хвостом.</a:t>
            </a:r>
          </a:p>
          <a:p>
            <a:r>
              <a:rPr lang="ru-RU" dirty="0" smtClean="0"/>
              <a:t>Перья огненного цвета</a:t>
            </a:r>
          </a:p>
          <a:p>
            <a:r>
              <a:rPr lang="ru-RU" dirty="0" smtClean="0"/>
              <a:t>Солнце ярко озарит –</a:t>
            </a:r>
          </a:p>
          <a:p>
            <a:r>
              <a:rPr lang="ru-RU" dirty="0" smtClean="0"/>
              <a:t>Сразу кажется, что это</a:t>
            </a:r>
          </a:p>
          <a:p>
            <a:r>
              <a:rPr lang="ru-RU" dirty="0" smtClean="0"/>
              <a:t>Горихвостки хвост горит.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399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Тема:  Знакомство с понятием  «сложные слова». </vt:lpstr>
      <vt:lpstr>Цель урока</vt:lpstr>
      <vt:lpstr>Мотивация</vt:lpstr>
      <vt:lpstr>Что такое корень слова? </vt:lpstr>
      <vt:lpstr>Определить в словах корень и знакомые орфограммы.</vt:lpstr>
      <vt:lpstr>Буре+ вестник</vt:lpstr>
      <vt:lpstr>Гори+хвостка</vt:lpstr>
      <vt:lpstr>Слова получаются путём сложения двух корней</vt:lpstr>
      <vt:lpstr> Задание: списать стихотворение, найти в нём сложное слово, выделить корни. . </vt:lpstr>
      <vt:lpstr>Составьте сложное слово – название птицы из данных корней.</vt:lpstr>
      <vt:lpstr>Мухо+ловка</vt:lpstr>
      <vt:lpstr>О каких словах узнали на уроке? - Какие слова называются сложными? </vt:lpstr>
      <vt:lpstr>Домашнее задание.  С.108 у. 128 правило с.106 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понятием «сложные слова».</dc:title>
  <dc:creator>Галина Васильевна</dc:creator>
  <cp:lastModifiedBy>Галина Васильевна</cp:lastModifiedBy>
  <cp:revision>32</cp:revision>
  <dcterms:created xsi:type="dcterms:W3CDTF">2013-11-17T05:12:49Z</dcterms:created>
  <dcterms:modified xsi:type="dcterms:W3CDTF">2015-11-07T00:52:37Z</dcterms:modified>
</cp:coreProperties>
</file>