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60" r:id="rId4"/>
    <p:sldId id="258" r:id="rId5"/>
    <p:sldId id="259" r:id="rId6"/>
    <p:sldId id="257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821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92080" y="5805264"/>
            <a:ext cx="3845294" cy="1052736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Выполнила: воспитатель Мудрая А.А.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6600" dirty="0" smtClean="0">
                <a:ln w="11430"/>
                <a:gradFill flip="none" rotWithShape="1"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Счёт от 1 до 5</a:t>
            </a:r>
            <a:endParaRPr lang="ru-RU" sz="6600" dirty="0">
              <a:ln w="11430"/>
              <a:gradFill flip="none" rotWithShape="1"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path path="shape">
                  <a:fillToRect l="50000" t="50000" r="50000" b="50000"/>
                </a:path>
                <a:tileRect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172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aduga.name/wp-content/uploads/2014/10/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-8412"/>
            <a:ext cx="4824536" cy="681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079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cs21.babysfera.ru/e/8/d/7/10895297.192805446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1356"/>
            <a:ext cx="5256584" cy="682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042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img1.liveinternet.ru/images/foto/c/9/apps/2/564/2564863_cyfry_i_chisla_2_3-1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99392"/>
            <a:ext cx="5544679" cy="7187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4167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cs21.babysfera.ru/e/8/d/7/10895297.192805485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5393"/>
            <a:ext cx="5256584" cy="682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380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nachalo4ka.ru/wp-content/uploads/2014/05/veselyiy-schet-kartochki-5-600x437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5897" y="116632"/>
            <a:ext cx="925588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3024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073786">
            <a:off x="-231619" y="365915"/>
            <a:ext cx="1587611" cy="3229722"/>
          </a:xfrm>
          <a:scene3d>
            <a:camera prst="orthographicFront"/>
            <a:lightRig rig="flat" dir="t"/>
          </a:scene3d>
          <a:sp3d prstMaterial="softEdge"/>
        </p:spPr>
        <p:txBody>
          <a:bodyPr/>
          <a:lstStyle/>
          <a:p>
            <a:pPr marL="0" indent="0" algn="l">
              <a:buNone/>
            </a:pPr>
            <a:r>
              <a:rPr lang="ru-RU" sz="30000" dirty="0">
                <a:blipFill>
                  <a:blip r:embed="rId2"/>
                  <a:tile tx="0" ty="0" sx="100000" sy="100000" flip="none" algn="tl"/>
                </a:blipFill>
              </a:rPr>
              <a:t>1</a:t>
            </a:r>
          </a:p>
        </p:txBody>
      </p:sp>
      <p:sp>
        <p:nvSpPr>
          <p:cNvPr id="3" name="Прямоугольник 2"/>
          <p:cNvSpPr/>
          <p:nvPr/>
        </p:nvSpPr>
        <p:spPr>
          <a:xfrm rot="215984">
            <a:off x="1147985" y="2026826"/>
            <a:ext cx="2438488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0" b="1" i="1" dirty="0">
                <a:blipFill>
                  <a:blip r:embed="rId3"/>
                  <a:tile tx="0" ty="0" sx="100000" sy="100000" flip="none" algn="tl"/>
                </a:blipFill>
              </a:rPr>
              <a:t>2</a:t>
            </a:r>
            <a:endParaRPr lang="ru-RU" sz="30000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67194">
            <a:off x="4367840" y="2026827"/>
            <a:ext cx="2438488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0" b="1" i="1" dirty="0">
                <a:blipFill>
                  <a:blip r:embed="rId4"/>
                  <a:tile tx="0" ty="0" sx="100000" sy="100000" flip="none" algn="tl"/>
                </a:blipFill>
              </a:rPr>
              <a:t>4</a:t>
            </a:r>
            <a:endParaRPr lang="ru-RU" sz="30000" dirty="0">
              <a:blipFill>
                <a:blip r:embed="rId4"/>
                <a:tile tx="0" ty="0" sx="100000" sy="100000" flip="none" algn="tl"/>
              </a:blip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2" y="198860"/>
            <a:ext cx="2438488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0" b="1" i="1" dirty="0">
                <a:blipFill>
                  <a:blip r:embed="rId5"/>
                  <a:tile tx="0" ty="0" sx="100000" sy="100000" flip="none" algn="tl"/>
                </a:blipFill>
              </a:rPr>
              <a:t>3</a:t>
            </a:r>
            <a:endParaRPr lang="ru-RU" sz="30000" dirty="0">
              <a:blipFill>
                <a:blip r:embed="rId5"/>
                <a:tile tx="0" ty="0" sx="100000" sy="100000" flip="none" algn="tl"/>
              </a:blipFill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190453">
            <a:off x="6570464" y="404663"/>
            <a:ext cx="2438488" cy="47089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0000" b="1" i="1" dirty="0">
                <a:blipFill>
                  <a:blip r:embed="rId6"/>
                  <a:tile tx="0" ty="0" sx="100000" sy="100000" flip="none" algn="tl"/>
                </a:blipFill>
              </a:rPr>
              <a:t>5</a:t>
            </a:r>
            <a:endParaRPr lang="ru-RU" sz="30000" dirty="0">
              <a:blipFill>
                <a:blip r:embed="rId6"/>
                <a:tile tx="0" ty="0" sx="100000" sy="100000" flip="none" algn="tl"/>
              </a:blip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213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конечная звезда 4"/>
          <p:cNvSpPr/>
          <p:nvPr/>
        </p:nvSpPr>
        <p:spPr>
          <a:xfrm>
            <a:off x="6084168" y="5420139"/>
            <a:ext cx="1368152" cy="1152128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5-конечная звезда 5"/>
          <p:cNvSpPr/>
          <p:nvPr/>
        </p:nvSpPr>
        <p:spPr>
          <a:xfrm>
            <a:off x="6880650" y="4509120"/>
            <a:ext cx="1368152" cy="1152128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7524328" y="5445224"/>
            <a:ext cx="1368152" cy="1152128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976156" y="4293096"/>
            <a:ext cx="3096344" cy="2564904"/>
          </a:xfrm>
          <a:prstGeom prst="rect">
            <a:avLst/>
          </a:prstGeom>
          <a:noFill/>
          <a:ln w="381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noFill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099" y="4312162"/>
            <a:ext cx="3060340" cy="2376264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олнце 9"/>
          <p:cNvSpPr/>
          <p:nvPr/>
        </p:nvSpPr>
        <p:spPr>
          <a:xfrm>
            <a:off x="467544" y="4486808"/>
            <a:ext cx="2088232" cy="1916832"/>
          </a:xfrm>
          <a:prstGeom prst="su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87824" y="2492896"/>
            <a:ext cx="3276364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96136" y="116632"/>
            <a:ext cx="3276364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76098" y="116632"/>
            <a:ext cx="3415781" cy="2448272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Улыбающееся лицо 13"/>
          <p:cNvSpPr/>
          <p:nvPr/>
        </p:nvSpPr>
        <p:spPr>
          <a:xfrm>
            <a:off x="3491879" y="3806619"/>
            <a:ext cx="1008112" cy="936104"/>
          </a:xfrm>
          <a:prstGeom prst="smileyFac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Улыбающееся лицо 14"/>
          <p:cNvSpPr/>
          <p:nvPr/>
        </p:nvSpPr>
        <p:spPr>
          <a:xfrm>
            <a:off x="4852916" y="3825044"/>
            <a:ext cx="1008112" cy="936104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лыбающееся лицо 15"/>
          <p:cNvSpPr/>
          <p:nvPr/>
        </p:nvSpPr>
        <p:spPr>
          <a:xfrm>
            <a:off x="3617894" y="2672071"/>
            <a:ext cx="1008112" cy="936104"/>
          </a:xfrm>
          <a:prstGeom prst="smileyFac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лыбающееся лицо 16"/>
          <p:cNvSpPr/>
          <p:nvPr/>
        </p:nvSpPr>
        <p:spPr>
          <a:xfrm>
            <a:off x="5075633" y="2681300"/>
            <a:ext cx="1008112" cy="936104"/>
          </a:xfrm>
          <a:prstGeom prst="smileyFac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ердце 18"/>
          <p:cNvSpPr/>
          <p:nvPr/>
        </p:nvSpPr>
        <p:spPr>
          <a:xfrm>
            <a:off x="6084168" y="1124744"/>
            <a:ext cx="1480558" cy="1152128"/>
          </a:xfrm>
          <a:prstGeom prst="hear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ердце 19"/>
          <p:cNvSpPr/>
          <p:nvPr/>
        </p:nvSpPr>
        <p:spPr>
          <a:xfrm>
            <a:off x="7564726" y="353682"/>
            <a:ext cx="1327754" cy="987085"/>
          </a:xfrm>
          <a:prstGeom prst="heart">
            <a:avLst/>
          </a:prstGeom>
          <a:solidFill>
            <a:srgbClr val="FF0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блако 20"/>
          <p:cNvSpPr/>
          <p:nvPr/>
        </p:nvSpPr>
        <p:spPr>
          <a:xfrm>
            <a:off x="1099912" y="929206"/>
            <a:ext cx="1368152" cy="936104"/>
          </a:xfrm>
          <a:prstGeom prst="cloud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блако 23"/>
          <p:cNvSpPr/>
          <p:nvPr/>
        </p:nvSpPr>
        <p:spPr>
          <a:xfrm>
            <a:off x="187556" y="1557772"/>
            <a:ext cx="1368152" cy="936104"/>
          </a:xfrm>
          <a:prstGeom prst="cloud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блако 24"/>
          <p:cNvSpPr/>
          <p:nvPr/>
        </p:nvSpPr>
        <p:spPr>
          <a:xfrm>
            <a:off x="1999489" y="1397258"/>
            <a:ext cx="1368152" cy="936104"/>
          </a:xfrm>
          <a:prstGeom prst="cloud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блако 25"/>
          <p:cNvSpPr/>
          <p:nvPr/>
        </p:nvSpPr>
        <p:spPr>
          <a:xfrm>
            <a:off x="210782" y="188640"/>
            <a:ext cx="1368152" cy="936104"/>
          </a:xfrm>
          <a:prstGeom prst="cloud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блако 26"/>
          <p:cNvSpPr/>
          <p:nvPr/>
        </p:nvSpPr>
        <p:spPr>
          <a:xfrm>
            <a:off x="1999489" y="255948"/>
            <a:ext cx="1368152" cy="936104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9708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4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1700808"/>
            <a:ext cx="6512511" cy="3744416"/>
          </a:xfrm>
        </p:spPr>
        <p:txBody>
          <a:bodyPr/>
          <a:lstStyle/>
          <a:p>
            <a:pPr algn="ctr">
              <a:buNone/>
            </a:pPr>
            <a:r>
              <a:rPr lang="ru-RU" sz="7200" dirty="0" smtClean="0"/>
              <a:t>До новых встреч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</TotalTime>
  <Words>19</Words>
  <Application>Microsoft Office PowerPoint</Application>
  <PresentationFormat>Экран (4:3)</PresentationFormat>
  <Paragraphs>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Счёт от 1 до 5</vt:lpstr>
      <vt:lpstr>Слайд 2</vt:lpstr>
      <vt:lpstr>Слайд 3</vt:lpstr>
      <vt:lpstr>Слайд 4</vt:lpstr>
      <vt:lpstr>Слайд 5</vt:lpstr>
      <vt:lpstr>Слайд 6</vt:lpstr>
      <vt:lpstr>1</vt:lpstr>
      <vt:lpstr>Слайд 8</vt:lpstr>
      <vt:lpstr>До новых встреч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Счёт от 1 до 5</dc:title>
  <dc:creator>Мудрый</dc:creator>
  <cp:lastModifiedBy>Полина</cp:lastModifiedBy>
  <cp:revision>5</cp:revision>
  <dcterms:created xsi:type="dcterms:W3CDTF">2015-10-04T13:07:13Z</dcterms:created>
  <dcterms:modified xsi:type="dcterms:W3CDTF">2015-11-11T03:57:45Z</dcterms:modified>
</cp:coreProperties>
</file>